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60.jpg" ContentType="image/jp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01" r:id="rId2"/>
    <p:sldId id="259" r:id="rId3"/>
    <p:sldId id="426" r:id="rId4"/>
    <p:sldId id="261" r:id="rId5"/>
    <p:sldId id="262" r:id="rId6"/>
    <p:sldId id="298" r:id="rId7"/>
    <p:sldId id="296" r:id="rId8"/>
    <p:sldId id="263" r:id="rId9"/>
    <p:sldId id="258" r:id="rId10"/>
    <p:sldId id="313" r:id="rId11"/>
    <p:sldId id="321" r:id="rId12"/>
    <p:sldId id="320" r:id="rId13"/>
    <p:sldId id="314" r:id="rId14"/>
    <p:sldId id="315" r:id="rId15"/>
    <p:sldId id="316" r:id="rId16"/>
    <p:sldId id="317" r:id="rId17"/>
    <p:sldId id="300" r:id="rId18"/>
    <p:sldId id="318" r:id="rId19"/>
    <p:sldId id="319" r:id="rId20"/>
    <p:sldId id="283" r:id="rId21"/>
    <p:sldId id="363" r:id="rId22"/>
    <p:sldId id="364" r:id="rId23"/>
    <p:sldId id="306" r:id="rId24"/>
    <p:sldId id="322" r:id="rId25"/>
    <p:sldId id="367" r:id="rId26"/>
    <p:sldId id="323" r:id="rId27"/>
    <p:sldId id="307" r:id="rId28"/>
    <p:sldId id="302" r:id="rId29"/>
    <p:sldId id="324" r:id="rId30"/>
    <p:sldId id="365" r:id="rId31"/>
    <p:sldId id="308" r:id="rId32"/>
    <p:sldId id="414" r:id="rId33"/>
    <p:sldId id="328" r:id="rId34"/>
    <p:sldId id="325" r:id="rId35"/>
    <p:sldId id="326" r:id="rId36"/>
    <p:sldId id="327" r:id="rId37"/>
    <p:sldId id="329" r:id="rId38"/>
    <p:sldId id="383" r:id="rId39"/>
    <p:sldId id="418" r:id="rId40"/>
    <p:sldId id="417" r:id="rId41"/>
    <p:sldId id="352" r:id="rId42"/>
    <p:sldId id="381" r:id="rId43"/>
    <p:sldId id="407" r:id="rId44"/>
    <p:sldId id="419" r:id="rId45"/>
    <p:sldId id="423" r:id="rId46"/>
    <p:sldId id="361" r:id="rId47"/>
    <p:sldId id="384" r:id="rId48"/>
    <p:sldId id="406" r:id="rId49"/>
    <p:sldId id="424" r:id="rId5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D00"/>
    <a:srgbClr val="F56851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5" autoAdjust="0"/>
    <p:restoredTop sz="94291" autoAdjust="0"/>
  </p:normalViewPr>
  <p:slideViewPr>
    <p:cSldViewPr snapToGrid="0">
      <p:cViewPr varScale="1">
        <p:scale>
          <a:sx n="60" d="100"/>
          <a:sy n="60" d="100"/>
        </p:scale>
        <p:origin x="872" y="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3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 García Lupiañez" userId="a32b7bcea6c5172f" providerId="LiveId" clId="{F33A733B-D25F-4687-9D09-B34675EA25D7}"/>
    <pc:docChg chg="undo custSel addSld modSld sldOrd modMainMaster">
      <pc:chgData name="Angel García Lupiañez" userId="a32b7bcea6c5172f" providerId="LiveId" clId="{F33A733B-D25F-4687-9D09-B34675EA25D7}" dt="2022-06-30T18:00:21.968" v="1098" actId="478"/>
      <pc:docMkLst>
        <pc:docMk/>
      </pc:docMkLst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3068944789" sldId="258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3286716083" sldId="283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1976820585" sldId="300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1227594046" sldId="313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2006441211" sldId="314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1228102969" sldId="320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2076134938" sldId="321"/>
        </pc:sldMkLst>
      </pc:sldChg>
      <pc:sldChg chg="modSp mod">
        <pc:chgData name="Angel García Lupiañez" userId="a32b7bcea6c5172f" providerId="LiveId" clId="{F33A733B-D25F-4687-9D09-B34675EA25D7}" dt="2022-06-30T06:28:14.521" v="446" actId="1076"/>
        <pc:sldMkLst>
          <pc:docMk/>
          <pc:sldMk cId="99824505" sldId="329"/>
        </pc:sldMkLst>
        <pc:spChg chg="mod">
          <ac:chgData name="Angel García Lupiañez" userId="a32b7bcea6c5172f" providerId="LiveId" clId="{F33A733B-D25F-4687-9D09-B34675EA25D7}" dt="2022-06-30T06:28:14.521" v="446" actId="1076"/>
          <ac:spMkLst>
            <pc:docMk/>
            <pc:sldMk cId="99824505" sldId="329"/>
            <ac:spMk id="34" creationId="{95631CD5-576F-4F00-A1C4-8991BBE31EC7}"/>
          </ac:spMkLst>
        </pc:spChg>
      </pc:sldChg>
      <pc:sldChg chg="addSp delSp modSp setBg">
        <pc:chgData name="Angel García Lupiañez" userId="a32b7bcea6c5172f" providerId="LiveId" clId="{F33A733B-D25F-4687-9D09-B34675EA25D7}" dt="2022-06-30T07:13:22.209" v="727"/>
        <pc:sldMkLst>
          <pc:docMk/>
          <pc:sldMk cId="3319004414" sldId="352"/>
        </pc:sldMkLst>
        <pc:spChg chg="mod">
          <ac:chgData name="Angel García Lupiañez" userId="a32b7bcea6c5172f" providerId="LiveId" clId="{F33A733B-D25F-4687-9D09-B34675EA25D7}" dt="2022-06-30T06:29:01.674" v="461" actId="20577"/>
          <ac:spMkLst>
            <pc:docMk/>
            <pc:sldMk cId="3319004414" sldId="352"/>
            <ac:spMk id="3" creationId="{CB703D1D-55DD-4F33-9EE3-977136F938A9}"/>
          </ac:spMkLst>
        </pc:spChg>
        <pc:spChg chg="add del mod">
          <ac:chgData name="Angel García Lupiañez" userId="a32b7bcea6c5172f" providerId="LiveId" clId="{F33A733B-D25F-4687-9D09-B34675EA25D7}" dt="2022-06-30T06:27:58.623" v="443"/>
          <ac:spMkLst>
            <pc:docMk/>
            <pc:sldMk cId="3319004414" sldId="352"/>
            <ac:spMk id="8" creationId="{BAF00039-CB70-405A-83D1-19E9DAE8A547}"/>
          </ac:spMkLst>
        </pc:spChg>
        <pc:spChg chg="add mod">
          <ac:chgData name="Angel García Lupiañez" userId="a32b7bcea6c5172f" providerId="LiveId" clId="{F33A733B-D25F-4687-9D09-B34675EA25D7}" dt="2022-06-30T06:28:25.660" v="448"/>
          <ac:spMkLst>
            <pc:docMk/>
            <pc:sldMk cId="3319004414" sldId="352"/>
            <ac:spMk id="11" creationId="{D33395ED-7253-47FF-9C82-2950E93CE6C0}"/>
          </ac:spMkLst>
        </pc:spChg>
        <pc:picChg chg="add del mod">
          <ac:chgData name="Angel García Lupiañez" userId="a32b7bcea6c5172f" providerId="LiveId" clId="{F33A733B-D25F-4687-9D09-B34675EA25D7}" dt="2022-06-29T00:38:38.896" v="11" actId="478"/>
          <ac:picMkLst>
            <pc:docMk/>
            <pc:sldMk cId="3319004414" sldId="352"/>
            <ac:picMk id="8" creationId="{D3A5532B-027E-4716-9611-3FD74366D7FB}"/>
          </ac:picMkLst>
        </pc:picChg>
        <pc:picChg chg="add del mod">
          <ac:chgData name="Angel García Lupiañez" userId="a32b7bcea6c5172f" providerId="LiveId" clId="{F33A733B-D25F-4687-9D09-B34675EA25D7}" dt="2022-06-30T06:27:58.623" v="443"/>
          <ac:picMkLst>
            <pc:docMk/>
            <pc:sldMk cId="3319004414" sldId="352"/>
            <ac:picMk id="10" creationId="{595095F3-7FB1-42A8-883E-1E2BF190761E}"/>
          </ac:picMkLst>
        </pc:picChg>
        <pc:picChg chg="add mod">
          <ac:chgData name="Angel García Lupiañez" userId="a32b7bcea6c5172f" providerId="LiveId" clId="{F33A733B-D25F-4687-9D09-B34675EA25D7}" dt="2022-06-30T06:28:25.660" v="448"/>
          <ac:picMkLst>
            <pc:docMk/>
            <pc:sldMk cId="3319004414" sldId="352"/>
            <ac:picMk id="12" creationId="{27AA4EFC-CFAE-4F60-BCFD-17DD1FBD4885}"/>
          </ac:picMkLst>
        </pc:picChg>
        <pc:picChg chg="add del mod">
          <ac:chgData name="Angel García Lupiañez" userId="a32b7bcea6c5172f" providerId="LiveId" clId="{F33A733B-D25F-4687-9D09-B34675EA25D7}" dt="2022-06-30T06:09:25.031" v="153" actId="478"/>
          <ac:picMkLst>
            <pc:docMk/>
            <pc:sldMk cId="3319004414" sldId="352"/>
            <ac:picMk id="1026" creationId="{CF31D0D8-1B8A-48EB-A00F-E3FD5A55C3C3}"/>
          </ac:picMkLst>
        </pc:picChg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2256881535" sldId="354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2583765824" sldId="355"/>
        </pc:sldMkLst>
      </pc:sldChg>
      <pc:sldChg chg="addSp delSp modSp setBg">
        <pc:chgData name="Angel García Lupiañez" userId="a32b7bcea6c5172f" providerId="LiveId" clId="{F33A733B-D25F-4687-9D09-B34675EA25D7}" dt="2022-06-30T07:11:51.081" v="660"/>
        <pc:sldMkLst>
          <pc:docMk/>
          <pc:sldMk cId="2996917998" sldId="361"/>
        </pc:sldMkLst>
        <pc:spChg chg="add del mod">
          <ac:chgData name="Angel García Lupiañez" userId="a32b7bcea6c5172f" providerId="LiveId" clId="{F33A733B-D25F-4687-9D09-B34675EA25D7}" dt="2022-06-30T06:27:56.815" v="439"/>
          <ac:spMkLst>
            <pc:docMk/>
            <pc:sldMk cId="2996917998" sldId="361"/>
            <ac:spMk id="8" creationId="{27512474-8B97-4995-BED2-AAEB598C7D2A}"/>
          </ac:spMkLst>
        </pc:spChg>
        <pc:spChg chg="add mod">
          <ac:chgData name="Angel García Lupiañez" userId="a32b7bcea6c5172f" providerId="LiveId" clId="{F33A733B-D25F-4687-9D09-B34675EA25D7}" dt="2022-06-30T06:28:31.112" v="452"/>
          <ac:spMkLst>
            <pc:docMk/>
            <pc:sldMk cId="2996917998" sldId="361"/>
            <ac:spMk id="10" creationId="{26DF6806-FC37-4E2A-84A6-0E321F2E2BE5}"/>
          </ac:spMkLst>
        </pc:spChg>
        <pc:picChg chg="add del mod">
          <ac:chgData name="Angel García Lupiañez" userId="a32b7bcea6c5172f" providerId="LiveId" clId="{F33A733B-D25F-4687-9D09-B34675EA25D7}" dt="2022-06-30T06:27:56.815" v="439"/>
          <ac:picMkLst>
            <pc:docMk/>
            <pc:sldMk cId="2996917998" sldId="361"/>
            <ac:picMk id="9" creationId="{58978C3F-8E9E-4667-BD01-DE40876079AE}"/>
          </ac:picMkLst>
        </pc:picChg>
        <pc:picChg chg="add mod">
          <ac:chgData name="Angel García Lupiañez" userId="a32b7bcea6c5172f" providerId="LiveId" clId="{F33A733B-D25F-4687-9D09-B34675EA25D7}" dt="2022-06-30T06:28:31.112" v="452"/>
          <ac:picMkLst>
            <pc:docMk/>
            <pc:sldMk cId="2996917998" sldId="361"/>
            <ac:picMk id="11" creationId="{56BC7D62-30B2-44E4-9CF0-A1AE739938A0}"/>
          </ac:picMkLst>
        </pc:picChg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713893903" sldId="363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1569466754" sldId="366"/>
        </pc:sldMkLst>
      </pc:sldChg>
      <pc:sldChg chg="addSp delSp modSp mod setBg">
        <pc:chgData name="Angel García Lupiañez" userId="a32b7bcea6c5172f" providerId="LiveId" clId="{F33A733B-D25F-4687-9D09-B34675EA25D7}" dt="2022-06-30T14:21:30.190" v="1074" actId="478"/>
        <pc:sldMkLst>
          <pc:docMk/>
          <pc:sldMk cId="4287195242" sldId="369"/>
        </pc:sldMkLst>
        <pc:spChg chg="add del mod">
          <ac:chgData name="Angel García Lupiañez" userId="a32b7bcea6c5172f" providerId="LiveId" clId="{F33A733B-D25F-4687-9D09-B34675EA25D7}" dt="2022-06-30T14:21:30.190" v="1074" actId="478"/>
          <ac:spMkLst>
            <pc:docMk/>
            <pc:sldMk cId="4287195242" sldId="369"/>
            <ac:spMk id="6" creationId="{D8A7754F-8FB7-41A2-B55E-F8F4DAF97F3F}"/>
          </ac:spMkLst>
        </pc:spChg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2950012247" sldId="370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3591625902" sldId="371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782013328" sldId="372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2585418521" sldId="374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1199610975" sldId="375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2112482817" sldId="376"/>
        </pc:sldMkLst>
      </pc:sldChg>
      <pc:sldChg chg="addSp delSp modSp mod setBg delAnim modAnim">
        <pc:chgData name="Angel García Lupiañez" userId="a32b7bcea6c5172f" providerId="LiveId" clId="{F33A733B-D25F-4687-9D09-B34675EA25D7}" dt="2022-06-30T17:19:05.863" v="1080" actId="20578"/>
        <pc:sldMkLst>
          <pc:docMk/>
          <pc:sldMk cId="618968999" sldId="381"/>
        </pc:sldMkLst>
        <pc:spChg chg="add del mod">
          <ac:chgData name="Angel García Lupiañez" userId="a32b7bcea6c5172f" providerId="LiveId" clId="{F33A733B-D25F-4687-9D09-B34675EA25D7}" dt="2022-06-30T06:29:44.323" v="477" actId="478"/>
          <ac:spMkLst>
            <pc:docMk/>
            <pc:sldMk cId="618968999" sldId="381"/>
            <ac:spMk id="4" creationId="{A381293F-6C4C-4B9C-8B6A-6AAD6DF1E731}"/>
          </ac:spMkLst>
        </pc:spChg>
        <pc:spChg chg="add del mod">
          <ac:chgData name="Angel García Lupiañez" userId="a32b7bcea6c5172f" providerId="LiveId" clId="{F33A733B-D25F-4687-9D09-B34675EA25D7}" dt="2022-06-30T06:27:57.177" v="441"/>
          <ac:spMkLst>
            <pc:docMk/>
            <pc:sldMk cId="618968999" sldId="381"/>
            <ac:spMk id="7" creationId="{70D14817-0343-4AEC-B5B3-C3CCB89E9ED6}"/>
          </ac:spMkLst>
        </pc:spChg>
        <pc:spChg chg="add mod">
          <ac:chgData name="Angel García Lupiañez" userId="a32b7bcea6c5172f" providerId="LiveId" clId="{F33A733B-D25F-4687-9D09-B34675EA25D7}" dt="2022-06-30T06:28:28.080" v="450"/>
          <ac:spMkLst>
            <pc:docMk/>
            <pc:sldMk cId="618968999" sldId="381"/>
            <ac:spMk id="9" creationId="{20A55B5D-3C09-4316-A093-0312CD7E7DDC}"/>
          </ac:spMkLst>
        </pc:spChg>
        <pc:spChg chg="mod">
          <ac:chgData name="Angel García Lupiañez" userId="a32b7bcea6c5172f" providerId="LiveId" clId="{F33A733B-D25F-4687-9D09-B34675EA25D7}" dt="2022-06-30T17:19:03.994" v="1079" actId="20578"/>
          <ac:spMkLst>
            <pc:docMk/>
            <pc:sldMk cId="618968999" sldId="381"/>
            <ac:spMk id="11" creationId="{7892A794-2A13-4877-8BDB-48B65CD67128}"/>
          </ac:spMkLst>
        </pc:spChg>
        <pc:spChg chg="mod">
          <ac:chgData name="Angel García Lupiañez" userId="a32b7bcea6c5172f" providerId="LiveId" clId="{F33A733B-D25F-4687-9D09-B34675EA25D7}" dt="2022-06-30T06:31:20.672" v="489" actId="1076"/>
          <ac:spMkLst>
            <pc:docMk/>
            <pc:sldMk cId="618968999" sldId="381"/>
            <ac:spMk id="12" creationId="{4B1D6C9D-F216-4734-97C1-3FA8C72B2BBB}"/>
          </ac:spMkLst>
        </pc:spChg>
        <pc:spChg chg="add del mod">
          <ac:chgData name="Angel García Lupiañez" userId="a32b7bcea6c5172f" providerId="LiveId" clId="{F33A733B-D25F-4687-9D09-B34675EA25D7}" dt="2022-06-30T06:29:42.485" v="476" actId="478"/>
          <ac:spMkLst>
            <pc:docMk/>
            <pc:sldMk cId="618968999" sldId="381"/>
            <ac:spMk id="13" creationId="{0878DD06-B083-4317-80AA-3C2597BCB47C}"/>
          </ac:spMkLst>
        </pc:spChg>
        <pc:spChg chg="add mod">
          <ac:chgData name="Angel García Lupiañez" userId="a32b7bcea6c5172f" providerId="LiveId" clId="{F33A733B-D25F-4687-9D09-B34675EA25D7}" dt="2022-06-30T06:29:51.747" v="484" actId="20577"/>
          <ac:spMkLst>
            <pc:docMk/>
            <pc:sldMk cId="618968999" sldId="381"/>
            <ac:spMk id="14" creationId="{A00B7F96-5A0D-40D5-B397-41A74B6FF375}"/>
          </ac:spMkLst>
        </pc:spChg>
        <pc:spChg chg="add del mod">
          <ac:chgData name="Angel García Lupiañez" userId="a32b7bcea6c5172f" providerId="LiveId" clId="{F33A733B-D25F-4687-9D09-B34675EA25D7}" dt="2022-06-30T06:59:09.448" v="512" actId="478"/>
          <ac:spMkLst>
            <pc:docMk/>
            <pc:sldMk cId="618968999" sldId="381"/>
            <ac:spMk id="15" creationId="{C091BEEA-B762-4921-ACC8-048523AC0592}"/>
          </ac:spMkLst>
        </pc:spChg>
        <pc:spChg chg="add del mod">
          <ac:chgData name="Angel García Lupiañez" userId="a32b7bcea6c5172f" providerId="LiveId" clId="{F33A733B-D25F-4687-9D09-B34675EA25D7}" dt="2022-06-30T06:59:38.012" v="528" actId="478"/>
          <ac:spMkLst>
            <pc:docMk/>
            <pc:sldMk cId="618968999" sldId="381"/>
            <ac:spMk id="16" creationId="{8C371AF3-D555-464F-A860-D62E1DD932CE}"/>
          </ac:spMkLst>
        </pc:spChg>
        <pc:spChg chg="del mod">
          <ac:chgData name="Angel García Lupiañez" userId="a32b7bcea6c5172f" providerId="LiveId" clId="{F33A733B-D25F-4687-9D09-B34675EA25D7}" dt="2022-06-30T06:29:28.575" v="472" actId="478"/>
          <ac:spMkLst>
            <pc:docMk/>
            <pc:sldMk cId="618968999" sldId="381"/>
            <ac:spMk id="26" creationId="{F2A79447-43A8-42D8-B8B3-F26F3DA88F44}"/>
          </ac:spMkLst>
        </pc:spChg>
        <pc:spChg chg="del mod">
          <ac:chgData name="Angel García Lupiañez" userId="a32b7bcea6c5172f" providerId="LiveId" clId="{F33A733B-D25F-4687-9D09-B34675EA25D7}" dt="2022-06-30T06:29:39.310" v="475" actId="478"/>
          <ac:spMkLst>
            <pc:docMk/>
            <pc:sldMk cId="618968999" sldId="381"/>
            <ac:spMk id="97" creationId="{00000000-0000-0000-0000-000000000000}"/>
          </ac:spMkLst>
        </pc:spChg>
        <pc:picChg chg="mod">
          <ac:chgData name="Angel García Lupiañez" userId="a32b7bcea6c5172f" providerId="LiveId" clId="{F33A733B-D25F-4687-9D09-B34675EA25D7}" dt="2022-06-30T06:31:16.713" v="488" actId="1076"/>
          <ac:picMkLst>
            <pc:docMk/>
            <pc:sldMk cId="618968999" sldId="381"/>
            <ac:picMk id="3" creationId="{E8E56643-729D-43CC-8FB5-E317DD3CC7BD}"/>
          </ac:picMkLst>
        </pc:picChg>
        <pc:picChg chg="add del mod">
          <ac:chgData name="Angel García Lupiañez" userId="a32b7bcea6c5172f" providerId="LiveId" clId="{F33A733B-D25F-4687-9D09-B34675EA25D7}" dt="2022-06-30T06:27:57.177" v="441"/>
          <ac:picMkLst>
            <pc:docMk/>
            <pc:sldMk cId="618968999" sldId="381"/>
            <ac:picMk id="8" creationId="{C5C638C9-E936-4655-9E16-33842AEC616B}"/>
          </ac:picMkLst>
        </pc:picChg>
        <pc:picChg chg="add mod">
          <ac:chgData name="Angel García Lupiañez" userId="a32b7bcea6c5172f" providerId="LiveId" clId="{F33A733B-D25F-4687-9D09-B34675EA25D7}" dt="2022-06-30T06:28:28.080" v="450"/>
          <ac:picMkLst>
            <pc:docMk/>
            <pc:sldMk cId="618968999" sldId="381"/>
            <ac:picMk id="10" creationId="{4D0D6542-D842-499C-8E4F-BA5EC31ACE25}"/>
          </ac:picMkLst>
        </pc:picChg>
      </pc:sldChg>
      <pc:sldChg chg="addSp delSp modSp setBg">
        <pc:chgData name="Angel García Lupiañez" userId="a32b7bcea6c5172f" providerId="LiveId" clId="{F33A733B-D25F-4687-9D09-B34675EA25D7}" dt="2022-06-30T07:11:51.081" v="660"/>
        <pc:sldMkLst>
          <pc:docMk/>
          <pc:sldMk cId="2453559565" sldId="382"/>
        </pc:sldMkLst>
        <pc:spChg chg="add del mod">
          <ac:chgData name="Angel García Lupiañez" userId="a32b7bcea6c5172f" providerId="LiveId" clId="{F33A733B-D25F-4687-9D09-B34675EA25D7}" dt="2022-06-30T06:27:56.988" v="440"/>
          <ac:spMkLst>
            <pc:docMk/>
            <pc:sldMk cId="2453559565" sldId="382"/>
            <ac:spMk id="5" creationId="{34E12843-A96D-4F77-9DB5-739C7F6F6ABE}"/>
          </ac:spMkLst>
        </pc:spChg>
        <pc:spChg chg="add mod">
          <ac:chgData name="Angel García Lupiañez" userId="a32b7bcea6c5172f" providerId="LiveId" clId="{F33A733B-D25F-4687-9D09-B34675EA25D7}" dt="2022-06-30T06:28:29.902" v="451"/>
          <ac:spMkLst>
            <pc:docMk/>
            <pc:sldMk cId="2453559565" sldId="382"/>
            <ac:spMk id="7" creationId="{2507AA7F-C23E-4C52-831D-DEA60FA9C492}"/>
          </ac:spMkLst>
        </pc:spChg>
        <pc:picChg chg="add del mod">
          <ac:chgData name="Angel García Lupiañez" userId="a32b7bcea6c5172f" providerId="LiveId" clId="{F33A733B-D25F-4687-9D09-B34675EA25D7}" dt="2022-06-30T06:27:56.988" v="440"/>
          <ac:picMkLst>
            <pc:docMk/>
            <pc:sldMk cId="2453559565" sldId="382"/>
            <ac:picMk id="6" creationId="{EC8E651B-BECD-4DB2-BE1F-4B05E7F62F7E}"/>
          </ac:picMkLst>
        </pc:picChg>
        <pc:picChg chg="add mod">
          <ac:chgData name="Angel García Lupiañez" userId="a32b7bcea6c5172f" providerId="LiveId" clId="{F33A733B-D25F-4687-9D09-B34675EA25D7}" dt="2022-06-30T06:28:29.902" v="451"/>
          <ac:picMkLst>
            <pc:docMk/>
            <pc:sldMk cId="2453559565" sldId="382"/>
            <ac:picMk id="8" creationId="{5739B7DF-F595-44D9-8B9B-3581757BE880}"/>
          </ac:picMkLst>
        </pc:picChg>
      </pc:sldChg>
      <pc:sldChg chg="addSp delSp modSp mod ord setBg modAnim">
        <pc:chgData name="Angel García Lupiañez" userId="a32b7bcea6c5172f" providerId="LiveId" clId="{F33A733B-D25F-4687-9D09-B34675EA25D7}" dt="2022-06-30T07:47:48.893" v="938"/>
        <pc:sldMkLst>
          <pc:docMk/>
          <pc:sldMk cId="2214442651" sldId="383"/>
        </pc:sldMkLst>
        <pc:spChg chg="add mod">
          <ac:chgData name="Angel García Lupiañez" userId="a32b7bcea6c5172f" providerId="LiveId" clId="{F33A733B-D25F-4687-9D09-B34675EA25D7}" dt="2022-06-30T06:27:30.006" v="427" actId="14100"/>
          <ac:spMkLst>
            <pc:docMk/>
            <pc:sldMk cId="2214442651" sldId="383"/>
            <ac:spMk id="3" creationId="{0BC38350-45C5-41D5-BF54-EAC6DC879FBD}"/>
          </ac:spMkLst>
        </pc:spChg>
        <pc:spChg chg="add del mod">
          <ac:chgData name="Angel García Lupiañez" userId="a32b7bcea6c5172f" providerId="LiveId" clId="{F33A733B-D25F-4687-9D09-B34675EA25D7}" dt="2022-06-29T15:49:05.527" v="31"/>
          <ac:spMkLst>
            <pc:docMk/>
            <pc:sldMk cId="2214442651" sldId="383"/>
            <ac:spMk id="3" creationId="{D858E7CA-4463-46CF-B555-BAE74BF56C34}"/>
          </ac:spMkLst>
        </pc:spChg>
        <pc:spChg chg="add del mod">
          <ac:chgData name="Angel García Lupiañez" userId="a32b7bcea6c5172f" providerId="LiveId" clId="{F33A733B-D25F-4687-9D09-B34675EA25D7}" dt="2022-06-29T15:50:07.264" v="84"/>
          <ac:spMkLst>
            <pc:docMk/>
            <pc:sldMk cId="2214442651" sldId="383"/>
            <ac:spMk id="4" creationId="{5749B099-A08C-42B4-AF6E-40073D8C7A92}"/>
          </ac:spMkLst>
        </pc:spChg>
        <pc:spChg chg="add mod">
          <ac:chgData name="Angel García Lupiañez" userId="a32b7bcea6c5172f" providerId="LiveId" clId="{F33A733B-D25F-4687-9D09-B34675EA25D7}" dt="2022-06-30T07:47:48.893" v="938"/>
          <ac:spMkLst>
            <pc:docMk/>
            <pc:sldMk cId="2214442651" sldId="383"/>
            <ac:spMk id="5" creationId="{322233F9-5DD1-48F0-8462-56C79243A27C}"/>
          </ac:spMkLst>
        </pc:spChg>
        <pc:graphicFrameChg chg="mod">
          <ac:chgData name="Angel García Lupiañez" userId="a32b7bcea6c5172f" providerId="LiveId" clId="{F33A733B-D25F-4687-9D09-B34675EA25D7}" dt="2022-06-29T16:15:32.599" v="145" actId="20577"/>
          <ac:graphicFrameMkLst>
            <pc:docMk/>
            <pc:sldMk cId="2214442651" sldId="383"/>
            <ac:graphicFrameMk id="2" creationId="{8B2E5F52-A0CB-4B3F-B137-59BDA7C417C7}"/>
          </ac:graphicFrameMkLst>
        </pc:graphicFrameChg>
        <pc:picChg chg="add mod">
          <ac:chgData name="Angel García Lupiañez" userId="a32b7bcea6c5172f" providerId="LiveId" clId="{F33A733B-D25F-4687-9D09-B34675EA25D7}" dt="2022-06-30T06:27:34.296" v="428" actId="1076"/>
          <ac:picMkLst>
            <pc:docMk/>
            <pc:sldMk cId="2214442651" sldId="383"/>
            <ac:picMk id="4" creationId="{7BD27F66-2655-4348-8C7B-78C31DD572E2}"/>
          </ac:picMkLst>
        </pc:picChg>
      </pc:sldChg>
      <pc:sldChg chg="addSp delSp modSp mod setBg delAnim modAnim">
        <pc:chgData name="Angel García Lupiañez" userId="a32b7bcea6c5172f" providerId="LiveId" clId="{F33A733B-D25F-4687-9D09-B34675EA25D7}" dt="2022-06-30T17:55:54.987" v="1088" actId="1076"/>
        <pc:sldMkLst>
          <pc:docMk/>
          <pc:sldMk cId="763914606" sldId="384"/>
        </pc:sldMkLst>
        <pc:spChg chg="add del mod">
          <ac:chgData name="Angel García Lupiañez" userId="a32b7bcea6c5172f" providerId="LiveId" clId="{F33A733B-D25F-4687-9D09-B34675EA25D7}" dt="2022-06-30T06:27:56.580" v="438"/>
          <ac:spMkLst>
            <pc:docMk/>
            <pc:sldMk cId="763914606" sldId="384"/>
            <ac:spMk id="15" creationId="{4CB0F119-CD99-4DAD-989A-A0DC0BC2F8B4}"/>
          </ac:spMkLst>
        </pc:spChg>
        <pc:spChg chg="add mod">
          <ac:chgData name="Angel García Lupiañez" userId="a32b7bcea6c5172f" providerId="LiveId" clId="{F33A733B-D25F-4687-9D09-B34675EA25D7}" dt="2022-06-30T06:28:31.944" v="453"/>
          <ac:spMkLst>
            <pc:docMk/>
            <pc:sldMk cId="763914606" sldId="384"/>
            <ac:spMk id="19" creationId="{E4F0A906-ED04-4B9F-A83C-BA81175D3A8E}"/>
          </ac:spMkLst>
        </pc:spChg>
        <pc:picChg chg="del mod">
          <ac:chgData name="Angel García Lupiañez" userId="a32b7bcea6c5172f" providerId="LiveId" clId="{F33A733B-D25F-4687-9D09-B34675EA25D7}" dt="2022-06-30T17:55:52.768" v="1087" actId="478"/>
          <ac:picMkLst>
            <pc:docMk/>
            <pc:sldMk cId="763914606" sldId="384"/>
            <ac:picMk id="16" creationId="{F247EC3F-16B0-477C-93F5-DD5BC2B2C2AE}"/>
          </ac:picMkLst>
        </pc:picChg>
        <pc:picChg chg="add del mod">
          <ac:chgData name="Angel García Lupiañez" userId="a32b7bcea6c5172f" providerId="LiveId" clId="{F33A733B-D25F-4687-9D09-B34675EA25D7}" dt="2022-06-30T06:27:56.580" v="438"/>
          <ac:picMkLst>
            <pc:docMk/>
            <pc:sldMk cId="763914606" sldId="384"/>
            <ac:picMk id="17" creationId="{D1C8F250-2A2D-47B0-9E48-ECF32CC2EB97}"/>
          </ac:picMkLst>
        </pc:picChg>
        <pc:picChg chg="add mod">
          <ac:chgData name="Angel García Lupiañez" userId="a32b7bcea6c5172f" providerId="LiveId" clId="{F33A733B-D25F-4687-9D09-B34675EA25D7}" dt="2022-06-30T06:28:31.944" v="453"/>
          <ac:picMkLst>
            <pc:docMk/>
            <pc:sldMk cId="763914606" sldId="384"/>
            <ac:picMk id="21" creationId="{4835A5FC-A0F5-4E4C-979A-7AFC14501E47}"/>
          </ac:picMkLst>
        </pc:picChg>
        <pc:picChg chg="add mod">
          <ac:chgData name="Angel García Lupiañez" userId="a32b7bcea6c5172f" providerId="LiveId" clId="{F33A733B-D25F-4687-9D09-B34675EA25D7}" dt="2022-06-30T17:55:54.987" v="1088" actId="1076"/>
          <ac:picMkLst>
            <pc:docMk/>
            <pc:sldMk cId="763914606" sldId="384"/>
            <ac:picMk id="22" creationId="{8AB81FA0-F356-427A-AAEA-4732B817C76B}"/>
          </ac:picMkLst>
        </pc:picChg>
      </pc:sldChg>
      <pc:sldChg chg="addSp delSp modSp mod setBg delAnim modAnim">
        <pc:chgData name="Angel García Lupiañez" userId="a32b7bcea6c5172f" providerId="LiveId" clId="{F33A733B-D25F-4687-9D09-B34675EA25D7}" dt="2022-06-30T18:00:21.968" v="1098" actId="478"/>
        <pc:sldMkLst>
          <pc:docMk/>
          <pc:sldMk cId="1408168898" sldId="406"/>
        </pc:sldMkLst>
        <pc:spChg chg="mod">
          <ac:chgData name="Angel García Lupiañez" userId="a32b7bcea6c5172f" providerId="LiveId" clId="{F33A733B-D25F-4687-9D09-B34675EA25D7}" dt="2022-06-30T06:28:46.868" v="456" actId="14100"/>
          <ac:spMkLst>
            <pc:docMk/>
            <pc:sldMk cId="1408168898" sldId="406"/>
            <ac:spMk id="5" creationId="{B5A30125-209F-4566-AA28-347AC71705BA}"/>
          </ac:spMkLst>
        </pc:spChg>
        <pc:spChg chg="add del mod">
          <ac:chgData name="Angel García Lupiañez" userId="a32b7bcea6c5172f" providerId="LiveId" clId="{F33A733B-D25F-4687-9D09-B34675EA25D7}" dt="2022-06-30T06:27:56.344" v="437"/>
          <ac:spMkLst>
            <pc:docMk/>
            <pc:sldMk cId="1408168898" sldId="406"/>
            <ac:spMk id="19" creationId="{BE20EE8E-E72E-4BD5-89A4-A43261F36F5B}"/>
          </ac:spMkLst>
        </pc:spChg>
        <pc:spChg chg="add mod">
          <ac:chgData name="Angel García Lupiañez" userId="a32b7bcea6c5172f" providerId="LiveId" clId="{F33A733B-D25F-4687-9D09-B34675EA25D7}" dt="2022-06-30T06:28:33.421" v="454"/>
          <ac:spMkLst>
            <pc:docMk/>
            <pc:sldMk cId="1408168898" sldId="406"/>
            <ac:spMk id="21" creationId="{08ACF5E3-D885-4CF4-B068-5E99F5B89116}"/>
          </ac:spMkLst>
        </pc:spChg>
        <pc:graphicFrameChg chg="modGraphic">
          <ac:chgData name="Angel García Lupiañez" userId="a32b7bcea6c5172f" providerId="LiveId" clId="{F33A733B-D25F-4687-9D09-B34675EA25D7}" dt="2022-06-30T17:59:45.234" v="1089" actId="14734"/>
          <ac:graphicFrameMkLst>
            <pc:docMk/>
            <pc:sldMk cId="1408168898" sldId="406"/>
            <ac:graphicFrameMk id="14" creationId="{9594A5F6-16C3-4EEA-A199-BF63EE04D5CB}"/>
          </ac:graphicFrameMkLst>
        </pc:graphicFrameChg>
        <pc:picChg chg="add del mod">
          <ac:chgData name="Angel García Lupiañez" userId="a32b7bcea6c5172f" providerId="LiveId" clId="{F33A733B-D25F-4687-9D09-B34675EA25D7}" dt="2022-06-30T06:27:56.344" v="437"/>
          <ac:picMkLst>
            <pc:docMk/>
            <pc:sldMk cId="1408168898" sldId="406"/>
            <ac:picMk id="20" creationId="{64948A3E-2282-49EC-942C-793E14A43D97}"/>
          </ac:picMkLst>
        </pc:picChg>
        <pc:picChg chg="add mod">
          <ac:chgData name="Angel García Lupiañez" userId="a32b7bcea6c5172f" providerId="LiveId" clId="{F33A733B-D25F-4687-9D09-B34675EA25D7}" dt="2022-06-30T06:28:33.421" v="454"/>
          <ac:picMkLst>
            <pc:docMk/>
            <pc:sldMk cId="1408168898" sldId="406"/>
            <ac:picMk id="22" creationId="{3429875C-D7D3-4784-8B4C-E42742552EAF}"/>
          </ac:picMkLst>
        </pc:picChg>
        <pc:picChg chg="add del mod">
          <ac:chgData name="Angel García Lupiañez" userId="a32b7bcea6c5172f" providerId="LiveId" clId="{F33A733B-D25F-4687-9D09-B34675EA25D7}" dt="2022-06-30T18:00:20.144" v="1096" actId="478"/>
          <ac:picMkLst>
            <pc:docMk/>
            <pc:sldMk cId="1408168898" sldId="406"/>
            <ac:picMk id="23" creationId="{D3A01507-6109-4441-BF36-A7C6AD39634F}"/>
          </ac:picMkLst>
        </pc:picChg>
        <pc:picChg chg="add del mod">
          <ac:chgData name="Angel García Lupiañez" userId="a32b7bcea6c5172f" providerId="LiveId" clId="{F33A733B-D25F-4687-9D09-B34675EA25D7}" dt="2022-06-30T18:00:21.095" v="1097" actId="478"/>
          <ac:picMkLst>
            <pc:docMk/>
            <pc:sldMk cId="1408168898" sldId="406"/>
            <ac:picMk id="24" creationId="{A9D63163-C27A-48DA-B020-F4E53BA60545}"/>
          </ac:picMkLst>
        </pc:picChg>
        <pc:picChg chg="add del mod">
          <ac:chgData name="Angel García Lupiañez" userId="a32b7bcea6c5172f" providerId="LiveId" clId="{F33A733B-D25F-4687-9D09-B34675EA25D7}" dt="2022-06-30T18:00:21.968" v="1098" actId="478"/>
          <ac:picMkLst>
            <pc:docMk/>
            <pc:sldMk cId="1408168898" sldId="406"/>
            <ac:picMk id="25" creationId="{9A0AD65B-46CA-4F5F-A349-8FF39377229D}"/>
          </ac:picMkLst>
        </pc:picChg>
      </pc:sldChg>
      <pc:sldChg chg="addSp delSp modSp mod ord setBg addAnim delAnim modAnim">
        <pc:chgData name="Angel García Lupiañez" userId="a32b7bcea6c5172f" providerId="LiveId" clId="{F33A733B-D25F-4687-9D09-B34675EA25D7}" dt="2022-06-30T17:25:50.003" v="1082" actId="14734"/>
        <pc:sldMkLst>
          <pc:docMk/>
          <pc:sldMk cId="2737020608" sldId="407"/>
        </pc:sldMkLst>
        <pc:spChg chg="add mod">
          <ac:chgData name="Angel García Lupiañez" userId="a32b7bcea6c5172f" providerId="LiveId" clId="{F33A733B-D25F-4687-9D09-B34675EA25D7}" dt="2022-06-30T06:28:34.221" v="455"/>
          <ac:spMkLst>
            <pc:docMk/>
            <pc:sldMk cId="2737020608" sldId="407"/>
            <ac:spMk id="11" creationId="{0802AA19-D9BE-4222-A264-6093F867B74E}"/>
          </ac:spMkLst>
        </pc:spChg>
        <pc:graphicFrameChg chg="del modGraphic">
          <ac:chgData name="Angel García Lupiañez" userId="a32b7bcea6c5172f" providerId="LiveId" clId="{F33A733B-D25F-4687-9D09-B34675EA25D7}" dt="2022-06-30T07:06:54.608" v="633" actId="478"/>
          <ac:graphicFrameMkLst>
            <pc:docMk/>
            <pc:sldMk cId="2737020608" sldId="407"/>
            <ac:graphicFrameMk id="10" creationId="{28D4A52C-F682-4017-B6B0-9018325B6FC1}"/>
          </ac:graphicFrameMkLst>
        </pc:graphicFrameChg>
        <pc:graphicFrameChg chg="add mod modGraphic">
          <ac:chgData name="Angel García Lupiañez" userId="a32b7bcea6c5172f" providerId="LiveId" clId="{F33A733B-D25F-4687-9D09-B34675EA25D7}" dt="2022-06-30T07:07:30.719" v="643" actId="20577"/>
          <ac:graphicFrameMkLst>
            <pc:docMk/>
            <pc:sldMk cId="2737020608" sldId="407"/>
            <ac:graphicFrameMk id="13" creationId="{DC24CB90-1E6E-4AF7-8426-BA0605F26083}"/>
          </ac:graphicFrameMkLst>
        </pc:graphicFrameChg>
        <pc:graphicFrameChg chg="modGraphic">
          <ac:chgData name="Angel García Lupiañez" userId="a32b7bcea6c5172f" providerId="LiveId" clId="{F33A733B-D25F-4687-9D09-B34675EA25D7}" dt="2022-06-30T17:25:50.003" v="1082" actId="14734"/>
          <ac:graphicFrameMkLst>
            <pc:docMk/>
            <pc:sldMk cId="2737020608" sldId="407"/>
            <ac:graphicFrameMk id="14" creationId="{848CD537-D256-4CEA-A05C-8BD346675921}"/>
          </ac:graphicFrameMkLst>
        </pc:graphicFrameChg>
        <pc:picChg chg="add mod">
          <ac:chgData name="Angel García Lupiañez" userId="a32b7bcea6c5172f" providerId="LiveId" clId="{F33A733B-D25F-4687-9D09-B34675EA25D7}" dt="2022-06-30T06:28:34.221" v="455"/>
          <ac:picMkLst>
            <pc:docMk/>
            <pc:sldMk cId="2737020608" sldId="407"/>
            <ac:picMk id="12" creationId="{2401EC82-E166-41DC-8B80-B68A09E27D35}"/>
          </ac:picMkLst>
        </pc:picChg>
      </pc:sldChg>
      <pc:sldChg chg="delSp modSp mod setBg delAnim">
        <pc:chgData name="Angel García Lupiañez" userId="a32b7bcea6c5172f" providerId="LiveId" clId="{F33A733B-D25F-4687-9D09-B34675EA25D7}" dt="2022-06-30T07:47:26.623" v="937" actId="478"/>
        <pc:sldMkLst>
          <pc:docMk/>
          <pc:sldMk cId="3145089764" sldId="408"/>
        </pc:sldMkLst>
        <pc:spChg chg="mod">
          <ac:chgData name="Angel García Lupiañez" userId="a32b7bcea6c5172f" providerId="LiveId" clId="{F33A733B-D25F-4687-9D09-B34675EA25D7}" dt="2022-06-30T07:47:17.413" v="932" actId="14100"/>
          <ac:spMkLst>
            <pc:docMk/>
            <pc:sldMk cId="3145089764" sldId="408"/>
            <ac:spMk id="4" creationId="{4CAD05FA-161F-48C3-AF4B-A14C04F7046F}"/>
          </ac:spMkLst>
        </pc:spChg>
        <pc:spChg chg="del">
          <ac:chgData name="Angel García Lupiañez" userId="a32b7bcea6c5172f" providerId="LiveId" clId="{F33A733B-D25F-4687-9D09-B34675EA25D7}" dt="2022-06-30T07:47:20.463" v="933" actId="478"/>
          <ac:spMkLst>
            <pc:docMk/>
            <pc:sldMk cId="3145089764" sldId="408"/>
            <ac:spMk id="5" creationId="{D02E178E-5DA0-4842-930B-96CD1224BC7D}"/>
          </ac:spMkLst>
        </pc:spChg>
        <pc:spChg chg="del">
          <ac:chgData name="Angel García Lupiañez" userId="a32b7bcea6c5172f" providerId="LiveId" clId="{F33A733B-D25F-4687-9D09-B34675EA25D7}" dt="2022-06-30T07:47:21.903" v="934" actId="478"/>
          <ac:spMkLst>
            <pc:docMk/>
            <pc:sldMk cId="3145089764" sldId="408"/>
            <ac:spMk id="7" creationId="{331C141A-429C-4BA1-AD1F-DFC896E5758F}"/>
          </ac:spMkLst>
        </pc:spChg>
        <pc:spChg chg="del">
          <ac:chgData name="Angel García Lupiañez" userId="a32b7bcea6c5172f" providerId="LiveId" clId="{F33A733B-D25F-4687-9D09-B34675EA25D7}" dt="2022-06-30T07:47:23.763" v="935" actId="478"/>
          <ac:spMkLst>
            <pc:docMk/>
            <pc:sldMk cId="3145089764" sldId="408"/>
            <ac:spMk id="9" creationId="{9EFEBA73-A34B-4281-B59A-7B1247FFB007}"/>
          </ac:spMkLst>
        </pc:spChg>
        <pc:spChg chg="del">
          <ac:chgData name="Angel García Lupiañez" userId="a32b7bcea6c5172f" providerId="LiveId" clId="{F33A733B-D25F-4687-9D09-B34675EA25D7}" dt="2022-06-30T07:47:25.303" v="936" actId="478"/>
          <ac:spMkLst>
            <pc:docMk/>
            <pc:sldMk cId="3145089764" sldId="408"/>
            <ac:spMk id="11" creationId="{8A7641D2-52CA-4BFF-82F9-0A6389E49026}"/>
          </ac:spMkLst>
        </pc:spChg>
        <pc:spChg chg="del">
          <ac:chgData name="Angel García Lupiañez" userId="a32b7bcea6c5172f" providerId="LiveId" clId="{F33A733B-D25F-4687-9D09-B34675EA25D7}" dt="2022-06-30T07:47:26.623" v="937" actId="478"/>
          <ac:spMkLst>
            <pc:docMk/>
            <pc:sldMk cId="3145089764" sldId="408"/>
            <ac:spMk id="12" creationId="{B4682E2D-749C-4A0F-9D68-342D4B44FE07}"/>
          </ac:spMkLst>
        </pc:spChg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662799488" sldId="409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3060579972" sldId="410"/>
        </pc:sldMkLst>
      </pc:sldChg>
      <pc:sldChg chg="setBg">
        <pc:chgData name="Angel García Lupiañez" userId="a32b7bcea6c5172f" providerId="LiveId" clId="{F33A733B-D25F-4687-9D09-B34675EA25D7}" dt="2022-06-30T07:11:51.081" v="660"/>
        <pc:sldMkLst>
          <pc:docMk/>
          <pc:sldMk cId="1411491640" sldId="411"/>
        </pc:sldMkLst>
      </pc:sldChg>
      <pc:sldChg chg="addSp delSp modSp mod ord setBg">
        <pc:chgData name="Angel García Lupiañez" userId="a32b7bcea6c5172f" providerId="LiveId" clId="{F33A733B-D25F-4687-9D09-B34675EA25D7}" dt="2022-06-30T14:21:52.721" v="1078" actId="1076"/>
        <pc:sldMkLst>
          <pc:docMk/>
          <pc:sldMk cId="3040217144" sldId="412"/>
        </pc:sldMkLst>
        <pc:spChg chg="mod">
          <ac:chgData name="Angel García Lupiañez" userId="a32b7bcea6c5172f" providerId="LiveId" clId="{F33A733B-D25F-4687-9D09-B34675EA25D7}" dt="2022-06-30T14:20:15.899" v="1056" actId="1076"/>
          <ac:spMkLst>
            <pc:docMk/>
            <pc:sldMk cId="3040217144" sldId="412"/>
            <ac:spMk id="2" creationId="{2B66AC48-B453-4E24-BD1E-9EB9220C79BF}"/>
          </ac:spMkLst>
        </pc:spChg>
        <pc:spChg chg="mod">
          <ac:chgData name="Angel García Lupiañez" userId="a32b7bcea6c5172f" providerId="LiveId" clId="{F33A733B-D25F-4687-9D09-B34675EA25D7}" dt="2022-06-30T14:21:21.580" v="1071" actId="14100"/>
          <ac:spMkLst>
            <pc:docMk/>
            <pc:sldMk cId="3040217144" sldId="412"/>
            <ac:spMk id="7" creationId="{A1C66FA1-2C38-47F9-979F-BDC12B1A54F9}"/>
          </ac:spMkLst>
        </pc:spChg>
        <pc:spChg chg="add del mod">
          <ac:chgData name="Angel García Lupiañez" userId="a32b7bcea6c5172f" providerId="LiveId" clId="{F33A733B-D25F-4687-9D09-B34675EA25D7}" dt="2022-06-30T14:21:24.660" v="1072" actId="478"/>
          <ac:spMkLst>
            <pc:docMk/>
            <pc:sldMk cId="3040217144" sldId="412"/>
            <ac:spMk id="12" creationId="{B9EA2E91-A0D9-4659-B48B-1352040D4D23}"/>
          </ac:spMkLst>
        </pc:spChg>
        <pc:spChg chg="add del mod">
          <ac:chgData name="Angel García Lupiañez" userId="a32b7bcea6c5172f" providerId="LiveId" clId="{F33A733B-D25F-4687-9D09-B34675EA25D7}" dt="2022-06-30T14:21:46.551" v="1077" actId="478"/>
          <ac:spMkLst>
            <pc:docMk/>
            <pc:sldMk cId="3040217144" sldId="412"/>
            <ac:spMk id="13" creationId="{E0AB84CE-7361-4BFF-A6F1-7626CF0938F3}"/>
          </ac:spMkLst>
        </pc:spChg>
        <pc:picChg chg="mod">
          <ac:chgData name="Angel García Lupiañez" userId="a32b7bcea6c5172f" providerId="LiveId" clId="{F33A733B-D25F-4687-9D09-B34675EA25D7}" dt="2022-06-30T14:20:32.379" v="1061" actId="1076"/>
          <ac:picMkLst>
            <pc:docMk/>
            <pc:sldMk cId="3040217144" sldId="412"/>
            <ac:picMk id="3" creationId="{3B8F04AF-5345-43EA-8427-2CF12D370BED}"/>
          </ac:picMkLst>
        </pc:picChg>
        <pc:picChg chg="mod">
          <ac:chgData name="Angel García Lupiañez" userId="a32b7bcea6c5172f" providerId="LiveId" clId="{F33A733B-D25F-4687-9D09-B34675EA25D7}" dt="2022-06-30T14:20:21.129" v="1058" actId="1076"/>
          <ac:picMkLst>
            <pc:docMk/>
            <pc:sldMk cId="3040217144" sldId="412"/>
            <ac:picMk id="5" creationId="{96C821DF-031C-4864-B7AD-C3369556E6DE}"/>
          </ac:picMkLst>
        </pc:picChg>
        <pc:picChg chg="mod">
          <ac:chgData name="Angel García Lupiañez" userId="a32b7bcea6c5172f" providerId="LiveId" clId="{F33A733B-D25F-4687-9D09-B34675EA25D7}" dt="2022-06-30T14:20:13.359" v="1055" actId="1076"/>
          <ac:picMkLst>
            <pc:docMk/>
            <pc:sldMk cId="3040217144" sldId="412"/>
            <ac:picMk id="6" creationId="{13D177AD-CB5E-4404-A046-4B92A1354B60}"/>
          </ac:picMkLst>
        </pc:picChg>
        <pc:picChg chg="add mod">
          <ac:chgData name="Angel García Lupiañez" userId="a32b7bcea6c5172f" providerId="LiveId" clId="{F33A733B-D25F-4687-9D09-B34675EA25D7}" dt="2022-06-30T14:21:52.721" v="1078" actId="1076"/>
          <ac:picMkLst>
            <pc:docMk/>
            <pc:sldMk cId="3040217144" sldId="412"/>
            <ac:picMk id="10" creationId="{CA677CA5-3F42-457A-A80D-E76BD4E79D93}"/>
          </ac:picMkLst>
        </pc:picChg>
        <pc:picChg chg="add del">
          <ac:chgData name="Angel García Lupiañez" userId="a32b7bcea6c5172f" providerId="LiveId" clId="{F33A733B-D25F-4687-9D09-B34675EA25D7}" dt="2022-06-30T14:19:22.623" v="1050" actId="478"/>
          <ac:picMkLst>
            <pc:docMk/>
            <pc:sldMk cId="3040217144" sldId="412"/>
            <ac:picMk id="10242" creationId="{9035D214-0933-4409-A281-DFBB06995CA1}"/>
          </ac:picMkLst>
        </pc:picChg>
      </pc:sldChg>
      <pc:sldChg chg="delSp mod">
        <pc:chgData name="Angel García Lupiañez" userId="a32b7bcea6c5172f" providerId="LiveId" clId="{F33A733B-D25F-4687-9D09-B34675EA25D7}" dt="2022-06-29T00:37:38.507" v="0" actId="478"/>
        <pc:sldMkLst>
          <pc:docMk/>
          <pc:sldMk cId="1577244296" sldId="415"/>
        </pc:sldMkLst>
        <pc:spChg chg="del">
          <ac:chgData name="Angel García Lupiañez" userId="a32b7bcea6c5172f" providerId="LiveId" clId="{F33A733B-D25F-4687-9D09-B34675EA25D7}" dt="2022-06-29T00:37:38.507" v="0" actId="478"/>
          <ac:spMkLst>
            <pc:docMk/>
            <pc:sldMk cId="1577244296" sldId="415"/>
            <ac:spMk id="30" creationId="{2AFED906-603E-4575-A8EB-18849F6201A6}"/>
          </ac:spMkLst>
        </pc:spChg>
      </pc:sldChg>
      <pc:sldChg chg="addSp delSp modSp add mod ord setBg delAnim modAnim">
        <pc:chgData name="Angel García Lupiañez" userId="a32b7bcea6c5172f" providerId="LiveId" clId="{F33A733B-D25F-4687-9D09-B34675EA25D7}" dt="2022-06-30T07:12:55.771" v="697"/>
        <pc:sldMkLst>
          <pc:docMk/>
          <pc:sldMk cId="202989452" sldId="417"/>
        </pc:sldMkLst>
        <pc:spChg chg="mod">
          <ac:chgData name="Angel García Lupiañez" userId="a32b7bcea6c5172f" providerId="LiveId" clId="{F33A733B-D25F-4687-9D09-B34675EA25D7}" dt="2022-06-30T06:24:16.258" v="415" actId="1076"/>
          <ac:spMkLst>
            <pc:docMk/>
            <pc:sldMk cId="202989452" sldId="417"/>
            <ac:spMk id="6" creationId="{D3C93415-877F-4C6F-AAB8-CFCF25EAD829}"/>
          </ac:spMkLst>
        </pc:spChg>
        <pc:spChg chg="del">
          <ac:chgData name="Angel García Lupiañez" userId="a32b7bcea6c5172f" providerId="LiveId" clId="{F33A733B-D25F-4687-9D09-B34675EA25D7}" dt="2022-06-29T15:48:21.766" v="18" actId="478"/>
          <ac:spMkLst>
            <pc:docMk/>
            <pc:sldMk cId="202989452" sldId="417"/>
            <ac:spMk id="7" creationId="{59DD4030-EA1E-4744-BE6F-1EE1E91468F5}"/>
          </ac:spMkLst>
        </pc:spChg>
        <pc:spChg chg="add del mod">
          <ac:chgData name="Angel García Lupiañez" userId="a32b7bcea6c5172f" providerId="LiveId" clId="{F33A733B-D25F-4687-9D09-B34675EA25D7}" dt="2022-06-29T15:49:20.805" v="43" actId="478"/>
          <ac:spMkLst>
            <pc:docMk/>
            <pc:sldMk cId="202989452" sldId="417"/>
            <ac:spMk id="8" creationId="{7E20B8B8-F41B-42C2-B8DA-F5F59E7BD676}"/>
          </ac:spMkLst>
        </pc:spChg>
        <pc:spChg chg="del">
          <ac:chgData name="Angel García Lupiañez" userId="a32b7bcea6c5172f" providerId="LiveId" clId="{F33A733B-D25F-4687-9D09-B34675EA25D7}" dt="2022-06-29T15:48:55.358" v="22" actId="478"/>
          <ac:spMkLst>
            <pc:docMk/>
            <pc:sldMk cId="202989452" sldId="417"/>
            <ac:spMk id="9" creationId="{C282B2AB-F1FD-48CE-A5E3-E936C649ECB3}"/>
          </ac:spMkLst>
        </pc:spChg>
        <pc:spChg chg="add del mod">
          <ac:chgData name="Angel García Lupiañez" userId="a32b7bcea6c5172f" providerId="LiveId" clId="{F33A733B-D25F-4687-9D09-B34675EA25D7}" dt="2022-06-29T15:49:12.932" v="40"/>
          <ac:spMkLst>
            <pc:docMk/>
            <pc:sldMk cId="202989452" sldId="417"/>
            <ac:spMk id="10" creationId="{3EB55CFC-A5C3-453B-9E51-6334DB8607AF}"/>
          </ac:spMkLst>
        </pc:spChg>
        <pc:spChg chg="add del mod">
          <ac:chgData name="Angel García Lupiañez" userId="a32b7bcea6c5172f" providerId="LiveId" clId="{F33A733B-D25F-4687-9D09-B34675EA25D7}" dt="2022-06-29T15:49:12.510" v="39"/>
          <ac:spMkLst>
            <pc:docMk/>
            <pc:sldMk cId="202989452" sldId="417"/>
            <ac:spMk id="11" creationId="{10711BEA-6248-4F36-97A4-358A713BD179}"/>
          </ac:spMkLst>
        </pc:spChg>
        <pc:spChg chg="add mod">
          <ac:chgData name="Angel García Lupiañez" userId="a32b7bcea6c5172f" providerId="LiveId" clId="{F33A733B-D25F-4687-9D09-B34675EA25D7}" dt="2022-06-30T06:24:16.258" v="415" actId="1076"/>
          <ac:spMkLst>
            <pc:docMk/>
            <pc:sldMk cId="202989452" sldId="417"/>
            <ac:spMk id="11" creationId="{1A3D6940-4C18-42BA-AC10-93EF726962D1}"/>
          </ac:spMkLst>
        </pc:spChg>
        <pc:spChg chg="add del mod">
          <ac:chgData name="Angel García Lupiañez" userId="a32b7bcea6c5172f" providerId="LiveId" clId="{F33A733B-D25F-4687-9D09-B34675EA25D7}" dt="2022-06-29T15:49:12.338" v="38"/>
          <ac:spMkLst>
            <pc:docMk/>
            <pc:sldMk cId="202989452" sldId="417"/>
            <ac:spMk id="12" creationId="{31984EEF-842E-44CB-9E42-F7198AEA90E7}"/>
          </ac:spMkLst>
        </pc:spChg>
        <pc:spChg chg="add del mod">
          <ac:chgData name="Angel García Lupiañez" userId="a32b7bcea6c5172f" providerId="LiveId" clId="{F33A733B-D25F-4687-9D09-B34675EA25D7}" dt="2022-06-30T06:27:57.365" v="442"/>
          <ac:spMkLst>
            <pc:docMk/>
            <pc:sldMk cId="202989452" sldId="417"/>
            <ac:spMk id="12" creationId="{DCB9EE47-6D7F-44CB-A670-9622F8F8A823}"/>
          </ac:spMkLst>
        </pc:spChg>
        <pc:spChg chg="add del mod">
          <ac:chgData name="Angel García Lupiañez" userId="a32b7bcea6c5172f" providerId="LiveId" clId="{F33A733B-D25F-4687-9D09-B34675EA25D7}" dt="2022-06-29T15:49:12.135" v="37"/>
          <ac:spMkLst>
            <pc:docMk/>
            <pc:sldMk cId="202989452" sldId="417"/>
            <ac:spMk id="13" creationId="{A3B91775-E64D-490A-8C85-65CD34364228}"/>
          </ac:spMkLst>
        </pc:spChg>
        <pc:spChg chg="add mod">
          <ac:chgData name="Angel García Lupiañez" userId="a32b7bcea6c5172f" providerId="LiveId" clId="{F33A733B-D25F-4687-9D09-B34675EA25D7}" dt="2022-06-30T06:24:16.258" v="415" actId="1076"/>
          <ac:spMkLst>
            <pc:docMk/>
            <pc:sldMk cId="202989452" sldId="417"/>
            <ac:spMk id="14" creationId="{01DEBFBC-6554-495E-8E4A-FE0A1AC89E9A}"/>
          </ac:spMkLst>
        </pc:spChg>
        <pc:spChg chg="add mod">
          <ac:chgData name="Angel García Lupiañez" userId="a32b7bcea6c5172f" providerId="LiveId" clId="{F33A733B-D25F-4687-9D09-B34675EA25D7}" dt="2022-06-30T06:24:16.258" v="415" actId="1076"/>
          <ac:spMkLst>
            <pc:docMk/>
            <pc:sldMk cId="202989452" sldId="417"/>
            <ac:spMk id="15" creationId="{ADAAA540-98D5-46F6-8F0A-220FAE78A34D}"/>
          </ac:spMkLst>
        </pc:spChg>
        <pc:spChg chg="add mod">
          <ac:chgData name="Angel García Lupiañez" userId="a32b7bcea6c5172f" providerId="LiveId" clId="{F33A733B-D25F-4687-9D09-B34675EA25D7}" dt="2022-06-30T06:24:16.258" v="415" actId="1076"/>
          <ac:spMkLst>
            <pc:docMk/>
            <pc:sldMk cId="202989452" sldId="417"/>
            <ac:spMk id="16" creationId="{3901A0B7-EFD3-47DB-A4D7-4CC0686331BC}"/>
          </ac:spMkLst>
        </pc:spChg>
        <pc:spChg chg="add mod">
          <ac:chgData name="Angel García Lupiañez" userId="a32b7bcea6c5172f" providerId="LiveId" clId="{F33A733B-D25F-4687-9D09-B34675EA25D7}" dt="2022-06-30T06:24:16.258" v="415" actId="1076"/>
          <ac:spMkLst>
            <pc:docMk/>
            <pc:sldMk cId="202989452" sldId="417"/>
            <ac:spMk id="17" creationId="{31120CE4-A01D-454E-AEF9-ED131CF2F93A}"/>
          </ac:spMkLst>
        </pc:spChg>
        <pc:spChg chg="add mod">
          <ac:chgData name="Angel García Lupiañez" userId="a32b7bcea6c5172f" providerId="LiveId" clId="{F33A733B-D25F-4687-9D09-B34675EA25D7}" dt="2022-06-30T06:24:16.258" v="415" actId="1076"/>
          <ac:spMkLst>
            <pc:docMk/>
            <pc:sldMk cId="202989452" sldId="417"/>
            <ac:spMk id="18" creationId="{CCCEFE02-E658-44BC-AB7A-C6913925D359}"/>
          </ac:spMkLst>
        </pc:spChg>
        <pc:spChg chg="add mod">
          <ac:chgData name="Angel García Lupiañez" userId="a32b7bcea6c5172f" providerId="LiveId" clId="{F33A733B-D25F-4687-9D09-B34675EA25D7}" dt="2022-06-30T06:24:16.258" v="415" actId="1076"/>
          <ac:spMkLst>
            <pc:docMk/>
            <pc:sldMk cId="202989452" sldId="417"/>
            <ac:spMk id="19" creationId="{4E5829E6-3003-412E-BA28-9B3A30CEE8AC}"/>
          </ac:spMkLst>
        </pc:spChg>
        <pc:spChg chg="add mod">
          <ac:chgData name="Angel García Lupiañez" userId="a32b7bcea6c5172f" providerId="LiveId" clId="{F33A733B-D25F-4687-9D09-B34675EA25D7}" dt="2022-06-30T06:28:27.248" v="449"/>
          <ac:spMkLst>
            <pc:docMk/>
            <pc:sldMk cId="202989452" sldId="417"/>
            <ac:spMk id="20" creationId="{4BAEFF75-6E53-4AFE-A362-C03C6BCB4652}"/>
          </ac:spMkLst>
        </pc:spChg>
        <pc:picChg chg="add del mod">
          <ac:chgData name="Angel García Lupiañez" userId="a32b7bcea6c5172f" providerId="LiveId" clId="{F33A733B-D25F-4687-9D09-B34675EA25D7}" dt="2022-06-30T06:27:57.365" v="442"/>
          <ac:picMkLst>
            <pc:docMk/>
            <pc:sldMk cId="202989452" sldId="417"/>
            <ac:picMk id="13" creationId="{8D01F044-EDF1-496C-A219-0BBFC340B975}"/>
          </ac:picMkLst>
        </pc:picChg>
        <pc:picChg chg="add mod">
          <ac:chgData name="Angel García Lupiañez" userId="a32b7bcea6c5172f" providerId="LiveId" clId="{F33A733B-D25F-4687-9D09-B34675EA25D7}" dt="2022-06-30T06:28:27.248" v="449"/>
          <ac:picMkLst>
            <pc:docMk/>
            <pc:sldMk cId="202989452" sldId="417"/>
            <ac:picMk id="21" creationId="{364EACED-0020-4E52-BC0A-B79ADE605A22}"/>
          </ac:picMkLst>
        </pc:picChg>
        <pc:picChg chg="add mod">
          <ac:chgData name="Angel García Lupiañez" userId="a32b7bcea6c5172f" providerId="LiveId" clId="{F33A733B-D25F-4687-9D09-B34675EA25D7}" dt="2022-06-29T15:52:04.256" v="117" actId="1076"/>
          <ac:picMkLst>
            <pc:docMk/>
            <pc:sldMk cId="202989452" sldId="417"/>
            <ac:picMk id="1026" creationId="{D4ECCBE7-F43A-4C96-9B7C-0F991DF7191C}"/>
          </ac:picMkLst>
        </pc:picChg>
      </pc:sldChg>
      <pc:sldChg chg="addSp delSp modSp add mod setBg modAnim">
        <pc:chgData name="Angel García Lupiañez" userId="a32b7bcea6c5172f" providerId="LiveId" clId="{F33A733B-D25F-4687-9D09-B34675EA25D7}" dt="2022-06-30T07:11:51.081" v="660"/>
        <pc:sldMkLst>
          <pc:docMk/>
          <pc:sldMk cId="1047869929" sldId="418"/>
        </pc:sldMkLst>
        <pc:spChg chg="add del mod">
          <ac:chgData name="Angel García Lupiañez" userId="a32b7bcea6c5172f" providerId="LiveId" clId="{F33A733B-D25F-4687-9D09-B34675EA25D7}" dt="2022-06-30T06:16:05.934" v="209" actId="478"/>
          <ac:spMkLst>
            <pc:docMk/>
            <pc:sldMk cId="1047869929" sldId="418"/>
            <ac:spMk id="4" creationId="{E469944C-AA35-4B8C-9A80-B7D8A2099A16}"/>
          </ac:spMkLst>
        </pc:spChg>
        <pc:spChg chg="add mod">
          <ac:chgData name="Angel García Lupiañez" userId="a32b7bcea6c5172f" providerId="LiveId" clId="{F33A733B-D25F-4687-9D09-B34675EA25D7}" dt="2022-06-30T06:19:15.306" v="335" actId="1076"/>
          <ac:spMkLst>
            <pc:docMk/>
            <pc:sldMk cId="1047869929" sldId="418"/>
            <ac:spMk id="5" creationId="{4BF0A8A7-E23D-44CB-9B35-92AEA9C2B6A6}"/>
          </ac:spMkLst>
        </pc:spChg>
        <pc:spChg chg="add mod">
          <ac:chgData name="Angel García Lupiañez" userId="a32b7bcea6c5172f" providerId="LiveId" clId="{F33A733B-D25F-4687-9D09-B34675EA25D7}" dt="2022-06-30T06:16:21.524" v="236" actId="1076"/>
          <ac:spMkLst>
            <pc:docMk/>
            <pc:sldMk cId="1047869929" sldId="418"/>
            <ac:spMk id="6" creationId="{978E07F9-7D54-4F6C-873D-271697D840A2}"/>
          </ac:spMkLst>
        </pc:spChg>
        <pc:spChg chg="add del mod">
          <ac:chgData name="Angel García Lupiañez" userId="a32b7bcea6c5172f" providerId="LiveId" clId="{F33A733B-D25F-4687-9D09-B34675EA25D7}" dt="2022-06-30T06:20:39.568" v="345" actId="478"/>
          <ac:spMkLst>
            <pc:docMk/>
            <pc:sldMk cId="1047869929" sldId="418"/>
            <ac:spMk id="7" creationId="{6866266D-81C5-4417-B7D0-30B4206B2FC6}"/>
          </ac:spMkLst>
        </pc:spChg>
        <pc:spChg chg="add del mod">
          <ac:chgData name="Angel García Lupiañez" userId="a32b7bcea6c5172f" providerId="LiveId" clId="{F33A733B-D25F-4687-9D09-B34675EA25D7}" dt="2022-06-30T06:21:11.698" v="355" actId="478"/>
          <ac:spMkLst>
            <pc:docMk/>
            <pc:sldMk cId="1047869929" sldId="418"/>
            <ac:spMk id="8" creationId="{9096E44D-17E1-4AED-A738-F46DB8506456}"/>
          </ac:spMkLst>
        </pc:spChg>
        <pc:spChg chg="add del mod">
          <ac:chgData name="Angel García Lupiañez" userId="a32b7bcea6c5172f" providerId="LiveId" clId="{F33A733B-D25F-4687-9D09-B34675EA25D7}" dt="2022-06-30T06:21:09.818" v="354" actId="478"/>
          <ac:spMkLst>
            <pc:docMk/>
            <pc:sldMk cId="1047869929" sldId="418"/>
            <ac:spMk id="9" creationId="{CE055C2C-3924-4DBE-AB3F-0D095444312E}"/>
          </ac:spMkLst>
        </pc:spChg>
        <pc:spChg chg="add mod">
          <ac:chgData name="Angel García Lupiañez" userId="a32b7bcea6c5172f" providerId="LiveId" clId="{F33A733B-D25F-4687-9D09-B34675EA25D7}" dt="2022-06-30T06:20:37.918" v="344" actId="14100"/>
          <ac:spMkLst>
            <pc:docMk/>
            <pc:sldMk cId="1047869929" sldId="418"/>
            <ac:spMk id="10" creationId="{D02BA9AB-CB3B-4C54-86B7-3F19C741E1E0}"/>
          </ac:spMkLst>
        </pc:spChg>
        <pc:spChg chg="add mod">
          <ac:chgData name="Angel García Lupiañez" userId="a32b7bcea6c5172f" providerId="LiveId" clId="{F33A733B-D25F-4687-9D09-B34675EA25D7}" dt="2022-06-30T06:20:54.368" v="350"/>
          <ac:spMkLst>
            <pc:docMk/>
            <pc:sldMk cId="1047869929" sldId="418"/>
            <ac:spMk id="11" creationId="{BB34BF86-5BE1-4F02-A282-2504A951B208}"/>
          </ac:spMkLst>
        </pc:spChg>
        <pc:spChg chg="add mod">
          <ac:chgData name="Angel García Lupiañez" userId="a32b7bcea6c5172f" providerId="LiveId" clId="{F33A733B-D25F-4687-9D09-B34675EA25D7}" dt="2022-06-30T06:21:07.598" v="353"/>
          <ac:spMkLst>
            <pc:docMk/>
            <pc:sldMk cId="1047869929" sldId="418"/>
            <ac:spMk id="12" creationId="{68044DAD-DCE5-4183-BEA2-84F902404540}"/>
          </ac:spMkLst>
        </pc:spChg>
        <pc:spChg chg="add del mod">
          <ac:chgData name="Angel García Lupiañez" userId="a32b7bcea6c5172f" providerId="LiveId" clId="{F33A733B-D25F-4687-9D09-B34675EA25D7}" dt="2022-06-30T06:28:04.176" v="444"/>
          <ac:spMkLst>
            <pc:docMk/>
            <pc:sldMk cId="1047869929" sldId="418"/>
            <ac:spMk id="13" creationId="{F48DDBF2-1432-47C6-9CD8-7AB3289BDBF5}"/>
          </ac:spMkLst>
        </pc:spChg>
        <pc:spChg chg="add mod">
          <ac:chgData name="Angel García Lupiañez" userId="a32b7bcea6c5172f" providerId="LiveId" clId="{F33A733B-D25F-4687-9D09-B34675EA25D7}" dt="2022-06-30T06:28:23.461" v="447"/>
          <ac:spMkLst>
            <pc:docMk/>
            <pc:sldMk cId="1047869929" sldId="418"/>
            <ac:spMk id="15" creationId="{99D6FC42-F212-4218-9E0B-5B201B49331D}"/>
          </ac:spMkLst>
        </pc:spChg>
        <pc:graphicFrameChg chg="del">
          <ac:chgData name="Angel García Lupiañez" userId="a32b7bcea6c5172f" providerId="LiveId" clId="{F33A733B-D25F-4687-9D09-B34675EA25D7}" dt="2022-06-30T06:09:13.140" v="150" actId="478"/>
          <ac:graphicFrameMkLst>
            <pc:docMk/>
            <pc:sldMk cId="1047869929" sldId="418"/>
            <ac:graphicFrameMk id="2" creationId="{8B2E5F52-A0CB-4B3F-B137-59BDA7C417C7}"/>
          </ac:graphicFrameMkLst>
        </pc:graphicFrameChg>
        <pc:picChg chg="add mod">
          <ac:chgData name="Angel García Lupiañez" userId="a32b7bcea6c5172f" providerId="LiveId" clId="{F33A733B-D25F-4687-9D09-B34675EA25D7}" dt="2022-06-30T06:19:19.416" v="336" actId="1076"/>
          <ac:picMkLst>
            <pc:docMk/>
            <pc:sldMk cId="1047869929" sldId="418"/>
            <ac:picMk id="3" creationId="{213738A7-07C0-4652-B55B-E1071DFDB2EF}"/>
          </ac:picMkLst>
        </pc:picChg>
        <pc:picChg chg="add del mod">
          <ac:chgData name="Angel García Lupiañez" userId="a32b7bcea6c5172f" providerId="LiveId" clId="{F33A733B-D25F-4687-9D09-B34675EA25D7}" dt="2022-06-30T06:28:04.176" v="444"/>
          <ac:picMkLst>
            <pc:docMk/>
            <pc:sldMk cId="1047869929" sldId="418"/>
            <ac:picMk id="14" creationId="{8E9BB8BE-3755-4FF0-BA4F-401897F17DC4}"/>
          </ac:picMkLst>
        </pc:picChg>
        <pc:picChg chg="add mod">
          <ac:chgData name="Angel García Lupiañez" userId="a32b7bcea6c5172f" providerId="LiveId" clId="{F33A733B-D25F-4687-9D09-B34675EA25D7}" dt="2022-06-30T06:28:23.461" v="447"/>
          <ac:picMkLst>
            <pc:docMk/>
            <pc:sldMk cId="1047869929" sldId="418"/>
            <ac:picMk id="16" creationId="{6D4A7ED2-E33A-44F2-8825-6EE07CDAB663}"/>
          </ac:picMkLst>
        </pc:picChg>
      </pc:sldChg>
      <pc:sldChg chg="addSp delSp modSp add mod setBg delAnim modAnim">
        <pc:chgData name="Angel García Lupiañez" userId="a32b7bcea6c5172f" providerId="LiveId" clId="{F33A733B-D25F-4687-9D09-B34675EA25D7}" dt="2022-06-30T17:40:19.686" v="1084" actId="20578"/>
        <pc:sldMkLst>
          <pc:docMk/>
          <pc:sldMk cId="133139223" sldId="419"/>
        </pc:sldMkLst>
        <pc:spChg chg="mod">
          <ac:chgData name="Angel García Lupiañez" userId="a32b7bcea6c5172f" providerId="LiveId" clId="{F33A733B-D25F-4687-9D09-B34675EA25D7}" dt="2022-06-30T17:40:18.191" v="1083" actId="20578"/>
          <ac:spMkLst>
            <pc:docMk/>
            <pc:sldMk cId="133139223" sldId="419"/>
            <ac:spMk id="11" creationId="{7892A794-2A13-4877-8BDB-48B65CD67128}"/>
          </ac:spMkLst>
        </pc:spChg>
        <pc:spChg chg="mod">
          <ac:chgData name="Angel García Lupiañez" userId="a32b7bcea6c5172f" providerId="LiveId" clId="{F33A733B-D25F-4687-9D09-B34675EA25D7}" dt="2022-06-30T07:03:40.556" v="598" actId="14861"/>
          <ac:spMkLst>
            <pc:docMk/>
            <pc:sldMk cId="133139223" sldId="419"/>
            <ac:spMk id="12" creationId="{4B1D6C9D-F216-4734-97C1-3FA8C72B2BBB}"/>
          </ac:spMkLst>
        </pc:spChg>
        <pc:spChg chg="add mod">
          <ac:chgData name="Angel García Lupiañez" userId="a32b7bcea6c5172f" providerId="LiveId" clId="{F33A733B-D25F-4687-9D09-B34675EA25D7}" dt="2022-06-30T07:00:13.855" v="540" actId="404"/>
          <ac:spMkLst>
            <pc:docMk/>
            <pc:sldMk cId="133139223" sldId="419"/>
            <ac:spMk id="13" creationId="{99156429-A8FE-454A-8180-6D92E17B6558}"/>
          </ac:spMkLst>
        </pc:spChg>
        <pc:spChg chg="del mod">
          <ac:chgData name="Angel García Lupiañez" userId="a32b7bcea6c5172f" providerId="LiveId" clId="{F33A733B-D25F-4687-9D09-B34675EA25D7}" dt="2022-06-30T07:48:48.484" v="947" actId="478"/>
          <ac:spMkLst>
            <pc:docMk/>
            <pc:sldMk cId="133139223" sldId="419"/>
            <ac:spMk id="14" creationId="{A00B7F96-5A0D-40D5-B397-41A74B6FF375}"/>
          </ac:spMkLst>
        </pc:spChg>
        <pc:spChg chg="add mod">
          <ac:chgData name="Angel García Lupiañez" userId="a32b7bcea6c5172f" providerId="LiveId" clId="{F33A733B-D25F-4687-9D09-B34675EA25D7}" dt="2022-06-30T07:00:21.918" v="541" actId="1076"/>
          <ac:spMkLst>
            <pc:docMk/>
            <pc:sldMk cId="133139223" sldId="419"/>
            <ac:spMk id="15" creationId="{DD0A458F-EC9F-43CB-BD2C-ADF0F544D8C9}"/>
          </ac:spMkLst>
        </pc:spChg>
        <pc:spChg chg="add mod">
          <ac:chgData name="Angel García Lupiañez" userId="a32b7bcea6c5172f" providerId="LiveId" clId="{F33A733B-D25F-4687-9D09-B34675EA25D7}" dt="2022-06-30T07:00:27.152" v="542" actId="1076"/>
          <ac:spMkLst>
            <pc:docMk/>
            <pc:sldMk cId="133139223" sldId="419"/>
            <ac:spMk id="16" creationId="{37C62210-55E3-4A9E-9E9F-06E39C495E61}"/>
          </ac:spMkLst>
        </pc:spChg>
        <pc:spChg chg="add mod">
          <ac:chgData name="Angel García Lupiañez" userId="a32b7bcea6c5172f" providerId="LiveId" clId="{F33A733B-D25F-4687-9D09-B34675EA25D7}" dt="2022-06-30T07:00:30.184" v="543" actId="1076"/>
          <ac:spMkLst>
            <pc:docMk/>
            <pc:sldMk cId="133139223" sldId="419"/>
            <ac:spMk id="17" creationId="{9BB08BF6-8C12-4704-B9FC-FE3A11A2BB48}"/>
          </ac:spMkLst>
        </pc:spChg>
        <pc:spChg chg="add mod">
          <ac:chgData name="Angel García Lupiañez" userId="a32b7bcea6c5172f" providerId="LiveId" clId="{F33A733B-D25F-4687-9D09-B34675EA25D7}" dt="2022-06-30T07:00:58.903" v="553" actId="20577"/>
          <ac:spMkLst>
            <pc:docMk/>
            <pc:sldMk cId="133139223" sldId="419"/>
            <ac:spMk id="18" creationId="{640DF470-4F22-470C-893A-B89033AB1F86}"/>
          </ac:spMkLst>
        </pc:spChg>
        <pc:spChg chg="add mod">
          <ac:chgData name="Angel García Lupiañez" userId="a32b7bcea6c5172f" providerId="LiveId" clId="{F33A733B-D25F-4687-9D09-B34675EA25D7}" dt="2022-06-30T07:01:08.979" v="561" actId="20577"/>
          <ac:spMkLst>
            <pc:docMk/>
            <pc:sldMk cId="133139223" sldId="419"/>
            <ac:spMk id="19" creationId="{78B8A07B-F509-445A-9B08-07017A88A122}"/>
          </ac:spMkLst>
        </pc:spChg>
        <pc:spChg chg="add mod">
          <ac:chgData name="Angel García Lupiañez" userId="a32b7bcea6c5172f" providerId="LiveId" clId="{F33A733B-D25F-4687-9D09-B34675EA25D7}" dt="2022-06-30T07:01:29.694" v="586" actId="14100"/>
          <ac:spMkLst>
            <pc:docMk/>
            <pc:sldMk cId="133139223" sldId="419"/>
            <ac:spMk id="20" creationId="{CBE35F15-8630-43A0-B533-46ABD1DE2DB5}"/>
          </ac:spMkLst>
        </pc:spChg>
        <pc:spChg chg="add mod">
          <ac:chgData name="Angel García Lupiañez" userId="a32b7bcea6c5172f" providerId="LiveId" clId="{F33A733B-D25F-4687-9D09-B34675EA25D7}" dt="2022-06-30T07:01:33.875" v="593" actId="20577"/>
          <ac:spMkLst>
            <pc:docMk/>
            <pc:sldMk cId="133139223" sldId="419"/>
            <ac:spMk id="21" creationId="{DE9829AE-C5E3-455D-BAAD-82C1E57F7CF5}"/>
          </ac:spMkLst>
        </pc:spChg>
        <pc:picChg chg="del">
          <ac:chgData name="Angel García Lupiañez" userId="a32b7bcea6c5172f" providerId="LiveId" clId="{F33A733B-D25F-4687-9D09-B34675EA25D7}" dt="2022-06-30T06:40:03.346" v="491" actId="478"/>
          <ac:picMkLst>
            <pc:docMk/>
            <pc:sldMk cId="133139223" sldId="419"/>
            <ac:picMk id="3" creationId="{E8E56643-729D-43CC-8FB5-E317DD3CC7BD}"/>
          </ac:picMkLst>
        </pc:picChg>
        <pc:picChg chg="add mod">
          <ac:chgData name="Angel García Lupiañez" userId="a32b7bcea6c5172f" providerId="LiveId" clId="{F33A733B-D25F-4687-9D09-B34675EA25D7}" dt="2022-06-30T06:40:33.233" v="497" actId="108"/>
          <ac:picMkLst>
            <pc:docMk/>
            <pc:sldMk cId="133139223" sldId="419"/>
            <ac:picMk id="3074" creationId="{B3B140F2-44D4-4A3A-AB8A-555CDBCCBF74}"/>
          </ac:picMkLst>
        </pc:picChg>
      </pc:sldChg>
      <pc:sldChg chg="addSp delSp modSp add mod setBg delAnim modAnim">
        <pc:chgData name="Angel García Lupiañez" userId="a32b7bcea6c5172f" providerId="LiveId" clId="{F33A733B-D25F-4687-9D09-B34675EA25D7}" dt="2022-06-30T07:49:05.684" v="950" actId="1076"/>
        <pc:sldMkLst>
          <pc:docMk/>
          <pc:sldMk cId="1370570355" sldId="420"/>
        </pc:sldMkLst>
        <pc:spChg chg="del">
          <ac:chgData name="Angel García Lupiañez" userId="a32b7bcea6c5172f" providerId="LiveId" clId="{F33A733B-D25F-4687-9D09-B34675EA25D7}" dt="2022-06-30T07:10:30.205" v="649" actId="478"/>
          <ac:spMkLst>
            <pc:docMk/>
            <pc:sldMk cId="1370570355" sldId="420"/>
            <ac:spMk id="11" creationId="{7892A794-2A13-4877-8BDB-48B65CD67128}"/>
          </ac:spMkLst>
        </pc:spChg>
        <pc:spChg chg="del">
          <ac:chgData name="Angel García Lupiañez" userId="a32b7bcea6c5172f" providerId="LiveId" clId="{F33A733B-D25F-4687-9D09-B34675EA25D7}" dt="2022-06-30T07:10:28.105" v="648" actId="478"/>
          <ac:spMkLst>
            <pc:docMk/>
            <pc:sldMk cId="1370570355" sldId="420"/>
            <ac:spMk id="12" creationId="{4B1D6C9D-F216-4734-97C1-3FA8C72B2BBB}"/>
          </ac:spMkLst>
        </pc:spChg>
        <pc:spChg chg="del">
          <ac:chgData name="Angel García Lupiañez" userId="a32b7bcea6c5172f" providerId="LiveId" clId="{F33A733B-D25F-4687-9D09-B34675EA25D7}" dt="2022-06-30T07:10:30.205" v="649" actId="478"/>
          <ac:spMkLst>
            <pc:docMk/>
            <pc:sldMk cId="1370570355" sldId="420"/>
            <ac:spMk id="13" creationId="{99156429-A8FE-454A-8180-6D92E17B6558}"/>
          </ac:spMkLst>
        </pc:spChg>
        <pc:spChg chg="del">
          <ac:chgData name="Angel García Lupiañez" userId="a32b7bcea6c5172f" providerId="LiveId" clId="{F33A733B-D25F-4687-9D09-B34675EA25D7}" dt="2022-06-30T07:48:38.634" v="944" actId="478"/>
          <ac:spMkLst>
            <pc:docMk/>
            <pc:sldMk cId="1370570355" sldId="420"/>
            <ac:spMk id="14" creationId="{A00B7F96-5A0D-40D5-B397-41A74B6FF375}"/>
          </ac:spMkLst>
        </pc:spChg>
        <pc:spChg chg="del">
          <ac:chgData name="Angel García Lupiañez" userId="a32b7bcea6c5172f" providerId="LiveId" clId="{F33A733B-D25F-4687-9D09-B34675EA25D7}" dt="2022-06-30T07:10:30.205" v="649" actId="478"/>
          <ac:spMkLst>
            <pc:docMk/>
            <pc:sldMk cId="1370570355" sldId="420"/>
            <ac:spMk id="15" creationId="{DD0A458F-EC9F-43CB-BD2C-ADF0F544D8C9}"/>
          </ac:spMkLst>
        </pc:spChg>
        <pc:spChg chg="del">
          <ac:chgData name="Angel García Lupiañez" userId="a32b7bcea6c5172f" providerId="LiveId" clId="{F33A733B-D25F-4687-9D09-B34675EA25D7}" dt="2022-06-30T07:10:30.205" v="649" actId="478"/>
          <ac:spMkLst>
            <pc:docMk/>
            <pc:sldMk cId="1370570355" sldId="420"/>
            <ac:spMk id="16" creationId="{37C62210-55E3-4A9E-9E9F-06E39C495E61}"/>
          </ac:spMkLst>
        </pc:spChg>
        <pc:spChg chg="del">
          <ac:chgData name="Angel García Lupiañez" userId="a32b7bcea6c5172f" providerId="LiveId" clId="{F33A733B-D25F-4687-9D09-B34675EA25D7}" dt="2022-06-30T07:10:30.205" v="649" actId="478"/>
          <ac:spMkLst>
            <pc:docMk/>
            <pc:sldMk cId="1370570355" sldId="420"/>
            <ac:spMk id="17" creationId="{9BB08BF6-8C12-4704-B9FC-FE3A11A2BB48}"/>
          </ac:spMkLst>
        </pc:spChg>
        <pc:spChg chg="del">
          <ac:chgData name="Angel García Lupiañez" userId="a32b7bcea6c5172f" providerId="LiveId" clId="{F33A733B-D25F-4687-9D09-B34675EA25D7}" dt="2022-06-30T07:10:28.105" v="648" actId="478"/>
          <ac:spMkLst>
            <pc:docMk/>
            <pc:sldMk cId="1370570355" sldId="420"/>
            <ac:spMk id="18" creationId="{640DF470-4F22-470C-893A-B89033AB1F86}"/>
          </ac:spMkLst>
        </pc:spChg>
        <pc:spChg chg="del">
          <ac:chgData name="Angel García Lupiañez" userId="a32b7bcea6c5172f" providerId="LiveId" clId="{F33A733B-D25F-4687-9D09-B34675EA25D7}" dt="2022-06-30T07:10:28.105" v="648" actId="478"/>
          <ac:spMkLst>
            <pc:docMk/>
            <pc:sldMk cId="1370570355" sldId="420"/>
            <ac:spMk id="19" creationId="{78B8A07B-F509-445A-9B08-07017A88A122}"/>
          </ac:spMkLst>
        </pc:spChg>
        <pc:spChg chg="del">
          <ac:chgData name="Angel García Lupiañez" userId="a32b7bcea6c5172f" providerId="LiveId" clId="{F33A733B-D25F-4687-9D09-B34675EA25D7}" dt="2022-06-30T07:10:28.105" v="648" actId="478"/>
          <ac:spMkLst>
            <pc:docMk/>
            <pc:sldMk cId="1370570355" sldId="420"/>
            <ac:spMk id="20" creationId="{CBE35F15-8630-43A0-B533-46ABD1DE2DB5}"/>
          </ac:spMkLst>
        </pc:spChg>
        <pc:spChg chg="del">
          <ac:chgData name="Angel García Lupiañez" userId="a32b7bcea6c5172f" providerId="LiveId" clId="{F33A733B-D25F-4687-9D09-B34675EA25D7}" dt="2022-06-30T07:10:28.105" v="648" actId="478"/>
          <ac:spMkLst>
            <pc:docMk/>
            <pc:sldMk cId="1370570355" sldId="420"/>
            <ac:spMk id="21" creationId="{DE9829AE-C5E3-455D-BAAD-82C1E57F7CF5}"/>
          </ac:spMkLst>
        </pc:spChg>
        <pc:picChg chg="add mod">
          <ac:chgData name="Angel García Lupiañez" userId="a32b7bcea6c5172f" providerId="LiveId" clId="{F33A733B-D25F-4687-9D09-B34675EA25D7}" dt="2022-06-30T07:49:05.684" v="950" actId="1076"/>
          <ac:picMkLst>
            <pc:docMk/>
            <pc:sldMk cId="1370570355" sldId="420"/>
            <ac:picMk id="3" creationId="{410B4AF8-F4BE-4750-B52A-5043822A2F76}"/>
          </ac:picMkLst>
        </pc:picChg>
        <pc:picChg chg="add del">
          <ac:chgData name="Angel García Lupiañez" userId="a32b7bcea6c5172f" providerId="LiveId" clId="{F33A733B-D25F-4687-9D09-B34675EA25D7}" dt="2022-06-30T07:17:37.077" v="735" actId="478"/>
          <ac:picMkLst>
            <pc:docMk/>
            <pc:sldMk cId="1370570355" sldId="420"/>
            <ac:picMk id="5" creationId="{C3C66E49-EB8A-47F2-ACB0-7F0FBD66247C}"/>
          </ac:picMkLst>
        </pc:picChg>
        <pc:picChg chg="del">
          <ac:chgData name="Angel García Lupiañez" userId="a32b7bcea6c5172f" providerId="LiveId" clId="{F33A733B-D25F-4687-9D09-B34675EA25D7}" dt="2022-06-30T07:10:28.105" v="648" actId="478"/>
          <ac:picMkLst>
            <pc:docMk/>
            <pc:sldMk cId="1370570355" sldId="420"/>
            <ac:picMk id="3074" creationId="{B3B140F2-44D4-4A3A-AB8A-555CDBCCBF74}"/>
          </ac:picMkLst>
        </pc:picChg>
      </pc:sldChg>
      <pc:sldChg chg="addSp delSp modSp add mod delAnim modAnim">
        <pc:chgData name="Angel García Lupiañez" userId="a32b7bcea6c5172f" providerId="LiveId" clId="{F33A733B-D25F-4687-9D09-B34675EA25D7}" dt="2022-06-30T07:49:17.424" v="953" actId="1076"/>
        <pc:sldMkLst>
          <pc:docMk/>
          <pc:sldMk cId="774751997" sldId="421"/>
        </pc:sldMkLst>
        <pc:spChg chg="del">
          <ac:chgData name="Angel García Lupiañez" userId="a32b7bcea6c5172f" providerId="LiveId" clId="{F33A733B-D25F-4687-9D09-B34675EA25D7}" dt="2022-06-30T07:48:42.294" v="945" actId="478"/>
          <ac:spMkLst>
            <pc:docMk/>
            <pc:sldMk cId="774751997" sldId="421"/>
            <ac:spMk id="14" creationId="{A00B7F96-5A0D-40D5-B397-41A74B6FF375}"/>
          </ac:spMkLst>
        </pc:spChg>
        <pc:picChg chg="del">
          <ac:chgData name="Angel García Lupiañez" userId="a32b7bcea6c5172f" providerId="LiveId" clId="{F33A733B-D25F-4687-9D09-B34675EA25D7}" dt="2022-06-30T07:17:34.716" v="733" actId="478"/>
          <ac:picMkLst>
            <pc:docMk/>
            <pc:sldMk cId="774751997" sldId="421"/>
            <ac:picMk id="3" creationId="{410B4AF8-F4BE-4750-B52A-5043822A2F76}"/>
          </ac:picMkLst>
        </pc:picChg>
        <pc:picChg chg="add del mod">
          <ac:chgData name="Angel García Lupiañez" userId="a32b7bcea6c5172f" providerId="LiveId" clId="{F33A733B-D25F-4687-9D09-B34675EA25D7}" dt="2022-06-30T07:31:37.951" v="742" actId="478"/>
          <ac:picMkLst>
            <pc:docMk/>
            <pc:sldMk cId="774751997" sldId="421"/>
            <ac:picMk id="4" creationId="{0D7AB627-2CD7-4E73-8567-3078026695D5}"/>
          </ac:picMkLst>
        </pc:picChg>
        <pc:picChg chg="del">
          <ac:chgData name="Angel García Lupiañez" userId="a32b7bcea6c5172f" providerId="LiveId" clId="{F33A733B-D25F-4687-9D09-B34675EA25D7}" dt="2022-06-30T07:17:24.916" v="732" actId="478"/>
          <ac:picMkLst>
            <pc:docMk/>
            <pc:sldMk cId="774751997" sldId="421"/>
            <ac:picMk id="5" creationId="{C3C66E49-EB8A-47F2-ACB0-7F0FBD66247C}"/>
          </ac:picMkLst>
        </pc:picChg>
        <pc:picChg chg="add mod">
          <ac:chgData name="Angel García Lupiañez" userId="a32b7bcea6c5172f" providerId="LiveId" clId="{F33A733B-D25F-4687-9D09-B34675EA25D7}" dt="2022-06-30T07:49:17.424" v="953" actId="1076"/>
          <ac:picMkLst>
            <pc:docMk/>
            <pc:sldMk cId="774751997" sldId="421"/>
            <ac:picMk id="7" creationId="{458626BA-F864-438B-B8F8-46FB897ADCE0}"/>
          </ac:picMkLst>
        </pc:picChg>
      </pc:sldChg>
      <pc:sldChg chg="addSp delSp modSp add mod delAnim">
        <pc:chgData name="Angel García Lupiañez" userId="a32b7bcea6c5172f" providerId="LiveId" clId="{F33A733B-D25F-4687-9D09-B34675EA25D7}" dt="2022-06-30T07:49:25.514" v="956" actId="1076"/>
        <pc:sldMkLst>
          <pc:docMk/>
          <pc:sldMk cId="1094087764" sldId="422"/>
        </pc:sldMkLst>
        <pc:spChg chg="del">
          <ac:chgData name="Angel García Lupiañez" userId="a32b7bcea6c5172f" providerId="LiveId" clId="{F33A733B-D25F-4687-9D09-B34675EA25D7}" dt="2022-06-30T07:48:44.574" v="946" actId="478"/>
          <ac:spMkLst>
            <pc:docMk/>
            <pc:sldMk cId="1094087764" sldId="422"/>
            <ac:spMk id="14" creationId="{A00B7F96-5A0D-40D5-B397-41A74B6FF375}"/>
          </ac:spMkLst>
        </pc:spChg>
        <pc:picChg chg="mod">
          <ac:chgData name="Angel García Lupiañez" userId="a32b7bcea6c5172f" providerId="LiveId" clId="{F33A733B-D25F-4687-9D09-B34675EA25D7}" dt="2022-06-30T07:49:25.514" v="956" actId="1076"/>
          <ac:picMkLst>
            <pc:docMk/>
            <pc:sldMk cId="1094087764" sldId="422"/>
            <ac:picMk id="4" creationId="{0D7AB627-2CD7-4E73-8567-3078026695D5}"/>
          </ac:picMkLst>
        </pc:picChg>
        <pc:picChg chg="del">
          <ac:chgData name="Angel García Lupiañez" userId="a32b7bcea6c5172f" providerId="LiveId" clId="{F33A733B-D25F-4687-9D09-B34675EA25D7}" dt="2022-06-30T07:31:41.874" v="744" actId="478"/>
          <ac:picMkLst>
            <pc:docMk/>
            <pc:sldMk cId="1094087764" sldId="422"/>
            <ac:picMk id="7" creationId="{458626BA-F864-438B-B8F8-46FB897ADCE0}"/>
          </ac:picMkLst>
        </pc:picChg>
        <pc:picChg chg="add del">
          <ac:chgData name="Angel García Lupiañez" userId="a32b7bcea6c5172f" providerId="LiveId" clId="{F33A733B-D25F-4687-9D09-B34675EA25D7}" dt="2022-06-30T07:36:22.900" v="754" actId="478"/>
          <ac:picMkLst>
            <pc:docMk/>
            <pc:sldMk cId="1094087764" sldId="422"/>
            <ac:picMk id="5122" creationId="{456576EC-81C4-415F-819D-DE83437A966A}"/>
          </ac:picMkLst>
        </pc:picChg>
      </pc:sldChg>
      <pc:sldChg chg="addSp delSp modSp add mod delAnim modAnim">
        <pc:chgData name="Angel García Lupiañez" userId="a32b7bcea6c5172f" providerId="LiveId" clId="{F33A733B-D25F-4687-9D09-B34675EA25D7}" dt="2022-06-30T07:46:08.446" v="917"/>
        <pc:sldMkLst>
          <pc:docMk/>
          <pc:sldMk cId="2940007987" sldId="423"/>
        </pc:sldMkLst>
        <pc:spChg chg="add del mod">
          <ac:chgData name="Angel García Lupiañez" userId="a32b7bcea6c5172f" providerId="LiveId" clId="{F33A733B-D25F-4687-9D09-B34675EA25D7}" dt="2022-06-30T07:38:24.167" v="785" actId="478"/>
          <ac:spMkLst>
            <pc:docMk/>
            <pc:sldMk cId="2940007987" sldId="423"/>
            <ac:spMk id="7" creationId="{6CEF26C8-4F22-405C-9B84-D8A45E62BF74}"/>
          </ac:spMkLst>
        </pc:spChg>
        <pc:spChg chg="add mod">
          <ac:chgData name="Angel García Lupiañez" userId="a32b7bcea6c5172f" providerId="LiveId" clId="{F33A733B-D25F-4687-9D09-B34675EA25D7}" dt="2022-06-30T07:41:11.063" v="860" actId="1076"/>
          <ac:spMkLst>
            <pc:docMk/>
            <pc:sldMk cId="2940007987" sldId="423"/>
            <ac:spMk id="11" creationId="{F431F619-764F-4F7E-AA2F-2331F35D7D30}"/>
          </ac:spMkLst>
        </pc:spChg>
        <pc:spChg chg="add mod">
          <ac:chgData name="Angel García Lupiañez" userId="a32b7bcea6c5172f" providerId="LiveId" clId="{F33A733B-D25F-4687-9D09-B34675EA25D7}" dt="2022-06-30T07:43:39.611" v="884" actId="1076"/>
          <ac:spMkLst>
            <pc:docMk/>
            <pc:sldMk cId="2940007987" sldId="423"/>
            <ac:spMk id="12" creationId="{D0D4F053-A44F-4F3B-A8A1-5F76E2950EB2}"/>
          </ac:spMkLst>
        </pc:spChg>
        <pc:spChg chg="add mod">
          <ac:chgData name="Angel García Lupiañez" userId="a32b7bcea6c5172f" providerId="LiveId" clId="{F33A733B-D25F-4687-9D09-B34675EA25D7}" dt="2022-06-30T07:45:13.715" v="902" actId="1076"/>
          <ac:spMkLst>
            <pc:docMk/>
            <pc:sldMk cId="2940007987" sldId="423"/>
            <ac:spMk id="13" creationId="{765B1319-0287-44FC-BE44-34143BAC8C35}"/>
          </ac:spMkLst>
        </pc:spChg>
        <pc:spChg chg="del">
          <ac:chgData name="Angel García Lupiañez" userId="a32b7bcea6c5172f" providerId="LiveId" clId="{F33A733B-D25F-4687-9D09-B34675EA25D7}" dt="2022-06-30T07:41:03.400" v="858" actId="478"/>
          <ac:spMkLst>
            <pc:docMk/>
            <pc:sldMk cId="2940007987" sldId="423"/>
            <ac:spMk id="14" creationId="{A00B7F96-5A0D-40D5-B397-41A74B6FF375}"/>
          </ac:spMkLst>
        </pc:spChg>
        <pc:spChg chg="add mod">
          <ac:chgData name="Angel García Lupiañez" userId="a32b7bcea6c5172f" providerId="LiveId" clId="{F33A733B-D25F-4687-9D09-B34675EA25D7}" dt="2022-06-30T07:45:19.073" v="907" actId="20577"/>
          <ac:spMkLst>
            <pc:docMk/>
            <pc:sldMk cId="2940007987" sldId="423"/>
            <ac:spMk id="19" creationId="{E0D548EE-B60A-4323-9487-6E235588C919}"/>
          </ac:spMkLst>
        </pc:spChg>
        <pc:picChg chg="add mod">
          <ac:chgData name="Angel García Lupiañez" userId="a32b7bcea6c5172f" providerId="LiveId" clId="{F33A733B-D25F-4687-9D09-B34675EA25D7}" dt="2022-06-30T07:40:22.840" v="831" actId="1076"/>
          <ac:picMkLst>
            <pc:docMk/>
            <pc:sldMk cId="2940007987" sldId="423"/>
            <ac:picMk id="3" creationId="{FFFA4E23-6783-4184-A3E7-A7F0206DEEAF}"/>
          </ac:picMkLst>
        </pc:picChg>
        <pc:picChg chg="del">
          <ac:chgData name="Angel García Lupiañez" userId="a32b7bcea6c5172f" providerId="LiveId" clId="{F33A733B-D25F-4687-9D09-B34675EA25D7}" dt="2022-06-30T07:36:25.967" v="756" actId="478"/>
          <ac:picMkLst>
            <pc:docMk/>
            <pc:sldMk cId="2940007987" sldId="423"/>
            <ac:picMk id="4" creationId="{0D7AB627-2CD7-4E73-8567-3078026695D5}"/>
          </ac:picMkLst>
        </pc:picChg>
        <pc:picChg chg="add mod">
          <ac:chgData name="Angel García Lupiañez" userId="a32b7bcea6c5172f" providerId="LiveId" clId="{F33A733B-D25F-4687-9D09-B34675EA25D7}" dt="2022-06-30T07:45:01.834" v="899" actId="1076"/>
          <ac:picMkLst>
            <pc:docMk/>
            <pc:sldMk cId="2940007987" sldId="423"/>
            <ac:picMk id="6" creationId="{C42DEBB5-D372-42FE-AF41-D525671CFB70}"/>
          </ac:picMkLst>
        </pc:picChg>
        <pc:picChg chg="mod">
          <ac:chgData name="Angel García Lupiañez" userId="a32b7bcea6c5172f" providerId="LiveId" clId="{F33A733B-D25F-4687-9D09-B34675EA25D7}" dt="2022-06-30T07:45:26.549" v="909" actId="1076"/>
          <ac:picMkLst>
            <pc:docMk/>
            <pc:sldMk cId="2940007987" sldId="423"/>
            <ac:picMk id="5122" creationId="{456576EC-81C4-415F-819D-DE83437A966A}"/>
          </ac:picMkLst>
        </pc:picChg>
        <pc:picChg chg="add del">
          <ac:chgData name="Angel García Lupiañez" userId="a32b7bcea6c5172f" providerId="LiveId" clId="{F33A733B-D25F-4687-9D09-B34675EA25D7}" dt="2022-06-30T07:38:24.167" v="785" actId="478"/>
          <ac:picMkLst>
            <pc:docMk/>
            <pc:sldMk cId="2940007987" sldId="423"/>
            <ac:picMk id="9218" creationId="{B9A9F2F4-8D1C-46A7-9A3D-CD597CAADDB7}"/>
          </ac:picMkLst>
        </pc:picChg>
        <pc:picChg chg="add del mod">
          <ac:chgData name="Angel García Lupiañez" userId="a32b7bcea6c5172f" providerId="LiveId" clId="{F33A733B-D25F-4687-9D09-B34675EA25D7}" dt="2022-06-30T07:44:01.368" v="887" actId="478"/>
          <ac:picMkLst>
            <pc:docMk/>
            <pc:sldMk cId="2940007987" sldId="423"/>
            <ac:picMk id="9220" creationId="{4B0FB6FF-5127-407F-9A08-402DF179F59F}"/>
          </ac:picMkLst>
        </pc:picChg>
        <pc:picChg chg="add del">
          <ac:chgData name="Angel García Lupiañez" userId="a32b7bcea6c5172f" providerId="LiveId" clId="{F33A733B-D25F-4687-9D09-B34675EA25D7}" dt="2022-06-30T07:44:01.368" v="887" actId="478"/>
          <ac:picMkLst>
            <pc:docMk/>
            <pc:sldMk cId="2940007987" sldId="423"/>
            <ac:picMk id="9222" creationId="{0AF1BEEA-98D8-42D5-B8FF-25C6A04D83C9}"/>
          </ac:picMkLst>
        </pc:picChg>
        <pc:picChg chg="add mod">
          <ac:chgData name="Angel García Lupiañez" userId="a32b7bcea6c5172f" providerId="LiveId" clId="{F33A733B-D25F-4687-9D09-B34675EA25D7}" dt="2022-06-30T07:44:17.605" v="893" actId="1076"/>
          <ac:picMkLst>
            <pc:docMk/>
            <pc:sldMk cId="2940007987" sldId="423"/>
            <ac:picMk id="9224" creationId="{273999E2-1B91-438D-B459-CCF3664AD468}"/>
          </ac:picMkLst>
        </pc:picChg>
      </pc:sldChg>
      <pc:sldChg chg="add">
        <pc:chgData name="Angel García Lupiañez" userId="a32b7bcea6c5172f" providerId="LiveId" clId="{F33A733B-D25F-4687-9D09-B34675EA25D7}" dt="2022-06-30T07:48:03.438" v="939"/>
        <pc:sldMkLst>
          <pc:docMk/>
          <pc:sldMk cId="3242707462" sldId="424"/>
        </pc:sldMkLst>
      </pc:sldChg>
      <pc:sldChg chg="addSp modSp add mod modAnim">
        <pc:chgData name="Angel García Lupiañez" userId="a32b7bcea6c5172f" providerId="LiveId" clId="{F33A733B-D25F-4687-9D09-B34675EA25D7}" dt="2022-06-30T14:00:10.045" v="1045" actId="1076"/>
        <pc:sldMkLst>
          <pc:docMk/>
          <pc:sldMk cId="4076553558" sldId="425"/>
        </pc:sldMkLst>
        <pc:spChg chg="add mod">
          <ac:chgData name="Angel García Lupiañez" userId="a32b7bcea6c5172f" providerId="LiveId" clId="{F33A733B-D25F-4687-9D09-B34675EA25D7}" dt="2022-06-30T14:00:10.045" v="1045" actId="1076"/>
          <ac:spMkLst>
            <pc:docMk/>
            <pc:sldMk cId="4076553558" sldId="425"/>
            <ac:spMk id="3" creationId="{22F87519-119B-4ED9-A8B5-C572E713C470}"/>
          </ac:spMkLst>
        </pc:spChg>
        <pc:spChg chg="mod">
          <ac:chgData name="Angel García Lupiañez" userId="a32b7bcea6c5172f" providerId="LiveId" clId="{F33A733B-D25F-4687-9D09-B34675EA25D7}" dt="2022-06-30T13:59:26.064" v="968" actId="20577"/>
          <ac:spMkLst>
            <pc:docMk/>
            <pc:sldMk cId="4076553558" sldId="425"/>
            <ac:spMk id="4" creationId="{4CAD05FA-161F-48C3-AF4B-A14C04F7046F}"/>
          </ac:spMkLst>
        </pc:spChg>
      </pc:sldChg>
      <pc:sldMasterChg chg="setBg modSldLayout">
        <pc:chgData name="Angel García Lupiañez" userId="a32b7bcea6c5172f" providerId="LiveId" clId="{F33A733B-D25F-4687-9D09-B34675EA25D7}" dt="2022-06-30T07:13:22.209" v="727"/>
        <pc:sldMasterMkLst>
          <pc:docMk/>
          <pc:sldMasterMk cId="224487801" sldId="2147483648"/>
        </pc:sldMasterMkLst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2937700007" sldId="2147483649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150211121" sldId="2147483650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4050061805" sldId="2147483652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553097730" sldId="2147483653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2434267410" sldId="2147483654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1760238107" sldId="2147483655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1001286175" sldId="2147483656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3420662008" sldId="2147483657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4064838207" sldId="2147483658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5466232" sldId="2147483659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3040843187" sldId="2147483660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77450071" sldId="2147483661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149566694" sldId="2147483662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2306804006" sldId="2147483664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4175959500" sldId="2147483665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3897170746" sldId="2147483666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966920480" sldId="2147483667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1601538988" sldId="2147483668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529110738" sldId="2147483669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1638949303" sldId="2147483671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3462051607" sldId="2147483672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4100815357" sldId="2147483673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1230127651" sldId="2147483674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2362715593" sldId="2147483675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118310230" sldId="2147483676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4186834934" sldId="2147483677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3059284623" sldId="2147483678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1199675771" sldId="2147483679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877188007" sldId="2147483680"/>
          </pc:sldLayoutMkLst>
        </pc:sldLayoutChg>
        <pc:sldLayoutChg chg="setBg">
          <pc:chgData name="Angel García Lupiañez" userId="a32b7bcea6c5172f" providerId="LiveId" clId="{F33A733B-D25F-4687-9D09-B34675EA25D7}" dt="2022-06-30T07:13:22.209" v="727"/>
          <pc:sldLayoutMkLst>
            <pc:docMk/>
            <pc:sldMasterMk cId="224487801" sldId="2147483648"/>
            <pc:sldLayoutMk cId="1572788526" sldId="2147483681"/>
          </pc:sldLayoutMkLst>
        </pc:sldLayoutChg>
      </pc:sldMasterChg>
    </pc:docChg>
  </pc:docChgLst>
  <pc:docChgLst>
    <pc:chgData name="Angel García Lupiañez" userId="a32b7bcea6c5172f" providerId="LiveId" clId="{B4EA2585-4A9B-4797-8783-250E583A19B4}"/>
    <pc:docChg chg="undo custSel addSld delSld modSld sldOrd">
      <pc:chgData name="Angel García Lupiañez" userId="a32b7bcea6c5172f" providerId="LiveId" clId="{B4EA2585-4A9B-4797-8783-250E583A19B4}" dt="2022-04-12T13:29:28.329" v="6974" actId="14861"/>
      <pc:docMkLst>
        <pc:docMk/>
      </pc:docMkLst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59582380" sldId="256"/>
        </pc:sldMkLst>
      </pc:sldChg>
      <pc:sldChg chg="addSp delSp modSp mod ord modTransition setBg">
        <pc:chgData name="Angel García Lupiañez" userId="a32b7bcea6c5172f" providerId="LiveId" clId="{B4EA2585-4A9B-4797-8783-250E583A19B4}" dt="2022-04-12T13:25:17.723" v="6962"/>
        <pc:sldMkLst>
          <pc:docMk/>
          <pc:sldMk cId="3068944789" sldId="258"/>
        </pc:sldMkLst>
        <pc:spChg chg="mod">
          <ac:chgData name="Angel García Lupiañez" userId="a32b7bcea6c5172f" providerId="LiveId" clId="{B4EA2585-4A9B-4797-8783-250E583A19B4}" dt="2022-04-12T12:25:07.161" v="6136" actId="207"/>
          <ac:spMkLst>
            <pc:docMk/>
            <pc:sldMk cId="3068944789" sldId="258"/>
            <ac:spMk id="5" creationId="{4F218344-56B2-4D7E-A91A-A9A083F4AB5D}"/>
          </ac:spMkLst>
        </pc:spChg>
        <pc:spChg chg="mod">
          <ac:chgData name="Angel García Lupiañez" userId="a32b7bcea6c5172f" providerId="LiveId" clId="{B4EA2585-4A9B-4797-8783-250E583A19B4}" dt="2022-04-12T12:19:42.536" v="6098" actId="1076"/>
          <ac:spMkLst>
            <pc:docMk/>
            <pc:sldMk cId="3068944789" sldId="258"/>
            <ac:spMk id="6" creationId="{C9E08F51-511B-4C45-AFB2-8A9402CA1078}"/>
          </ac:spMkLst>
        </pc:spChg>
        <pc:spChg chg="mod">
          <ac:chgData name="Angel García Lupiañez" userId="a32b7bcea6c5172f" providerId="LiveId" clId="{B4EA2585-4A9B-4797-8783-250E583A19B4}" dt="2022-04-12T12:19:42.536" v="6098" actId="1076"/>
          <ac:spMkLst>
            <pc:docMk/>
            <pc:sldMk cId="3068944789" sldId="258"/>
            <ac:spMk id="7" creationId="{EE3A3FBF-F2B1-44B8-A094-309A3BFDBA25}"/>
          </ac:spMkLst>
        </pc:spChg>
        <pc:spChg chg="mod">
          <ac:chgData name="Angel García Lupiañez" userId="a32b7bcea6c5172f" providerId="LiveId" clId="{B4EA2585-4A9B-4797-8783-250E583A19B4}" dt="2022-04-12T12:23:11.184" v="6115" actId="207"/>
          <ac:spMkLst>
            <pc:docMk/>
            <pc:sldMk cId="3068944789" sldId="258"/>
            <ac:spMk id="8" creationId="{4B353756-1A24-435F-9F00-9485171661F1}"/>
          </ac:spMkLst>
        </pc:spChg>
        <pc:spChg chg="mod">
          <ac:chgData name="Angel García Lupiañez" userId="a32b7bcea6c5172f" providerId="LiveId" clId="{B4EA2585-4A9B-4797-8783-250E583A19B4}" dt="2022-04-12T12:23:10.879" v="6114" actId="207"/>
          <ac:spMkLst>
            <pc:docMk/>
            <pc:sldMk cId="3068944789" sldId="258"/>
            <ac:spMk id="9" creationId="{3C10DA3A-40F2-4987-B2EE-1598E181FA91}"/>
          </ac:spMkLst>
        </pc:spChg>
        <pc:spChg chg="add mod">
          <ac:chgData name="Angel García Lupiañez" userId="a32b7bcea6c5172f" providerId="LiveId" clId="{B4EA2585-4A9B-4797-8783-250E583A19B4}" dt="2022-04-12T12:19:42.536" v="6098" actId="1076"/>
          <ac:spMkLst>
            <pc:docMk/>
            <pc:sldMk cId="3068944789" sldId="258"/>
            <ac:spMk id="18" creationId="{69D3A8C4-5A79-43C9-988F-31183031C9EE}"/>
          </ac:spMkLst>
        </pc:spChg>
        <pc:spChg chg="add mod">
          <ac:chgData name="Angel García Lupiañez" userId="a32b7bcea6c5172f" providerId="LiveId" clId="{B4EA2585-4A9B-4797-8783-250E583A19B4}" dt="2022-04-12T12:12:51.123" v="6067" actId="14100"/>
          <ac:spMkLst>
            <pc:docMk/>
            <pc:sldMk cId="3068944789" sldId="258"/>
            <ac:spMk id="22" creationId="{14D61DE6-0812-4A53-B655-859A04212041}"/>
          </ac:spMkLst>
        </pc:spChg>
        <pc:spChg chg="del mod">
          <ac:chgData name="Angel García Lupiañez" userId="a32b7bcea6c5172f" providerId="LiveId" clId="{B4EA2585-4A9B-4797-8783-250E583A19B4}" dt="2022-04-12T12:23:42.631" v="6127" actId="478"/>
          <ac:spMkLst>
            <pc:docMk/>
            <pc:sldMk cId="3068944789" sldId="258"/>
            <ac:spMk id="44" creationId="{1203D2ED-1358-4F55-BCB3-94A5C18E1B4C}"/>
          </ac:spMkLst>
        </pc:spChg>
        <pc:spChg chg="del mod">
          <ac:chgData name="Angel García Lupiañez" userId="a32b7bcea6c5172f" providerId="LiveId" clId="{B4EA2585-4A9B-4797-8783-250E583A19B4}" dt="2022-04-12T12:23:40.099" v="6125" actId="478"/>
          <ac:spMkLst>
            <pc:docMk/>
            <pc:sldMk cId="3068944789" sldId="258"/>
            <ac:spMk id="45" creationId="{E80DC6FE-D11C-4C20-A51D-98443F5F4672}"/>
          </ac:spMkLst>
        </pc:spChg>
        <pc:picChg chg="add mod ord">
          <ac:chgData name="Angel García Lupiañez" userId="a32b7bcea6c5172f" providerId="LiveId" clId="{B4EA2585-4A9B-4797-8783-250E583A19B4}" dt="2022-04-12T12:19:42.536" v="6098" actId="1076"/>
          <ac:picMkLst>
            <pc:docMk/>
            <pc:sldMk cId="3068944789" sldId="258"/>
            <ac:picMk id="10" creationId="{97FA0561-6CA9-4C21-BB08-5F2B4232EA00}"/>
          </ac:picMkLst>
        </pc:picChg>
        <pc:picChg chg="add mod ord">
          <ac:chgData name="Angel García Lupiañez" userId="a32b7bcea6c5172f" providerId="LiveId" clId="{B4EA2585-4A9B-4797-8783-250E583A19B4}" dt="2022-04-12T12:19:42.536" v="6098" actId="1076"/>
          <ac:picMkLst>
            <pc:docMk/>
            <pc:sldMk cId="3068944789" sldId="258"/>
            <ac:picMk id="21" creationId="{414B4CE2-8E5F-4686-84C1-AA292718369A}"/>
          </ac:picMkLst>
        </pc:picChg>
        <pc:picChg chg="add mod">
          <ac:chgData name="Angel García Lupiañez" userId="a32b7bcea6c5172f" providerId="LiveId" clId="{B4EA2585-4A9B-4797-8783-250E583A19B4}" dt="2022-04-12T12:12:44.368" v="6066" actId="14100"/>
          <ac:picMkLst>
            <pc:docMk/>
            <pc:sldMk cId="3068944789" sldId="258"/>
            <ac:picMk id="23" creationId="{FE742D1B-45C4-45F1-AB5E-2714E722CD4A}"/>
          </ac:picMkLst>
        </pc:picChg>
        <pc:picChg chg="del">
          <ac:chgData name="Angel García Lupiañez" userId="a32b7bcea6c5172f" providerId="LiveId" clId="{B4EA2585-4A9B-4797-8783-250E583A19B4}" dt="2022-04-11T21:02:05.059" v="1837" actId="478"/>
          <ac:picMkLst>
            <pc:docMk/>
            <pc:sldMk cId="3068944789" sldId="258"/>
            <ac:picMk id="46" creationId="{A20C2A14-1BD7-4DC9-B671-8D036FC94B20}"/>
          </ac:picMkLst>
        </pc:picChg>
        <pc:picChg chg="del">
          <ac:chgData name="Angel García Lupiañez" userId="a32b7bcea6c5172f" providerId="LiveId" clId="{B4EA2585-4A9B-4797-8783-250E583A19B4}" dt="2022-04-11T21:01:55.579" v="1832" actId="478"/>
          <ac:picMkLst>
            <pc:docMk/>
            <pc:sldMk cId="3068944789" sldId="258"/>
            <ac:picMk id="47" creationId="{7ADD6A28-A1C5-4090-8B87-55ECF7A20711}"/>
          </ac:picMkLst>
        </pc:picChg>
        <pc:picChg chg="add del mod">
          <ac:chgData name="Angel García Lupiañez" userId="a32b7bcea6c5172f" providerId="LiveId" clId="{B4EA2585-4A9B-4797-8783-250E583A19B4}" dt="2022-04-11T21:02:22.066" v="1841" actId="478"/>
          <ac:picMkLst>
            <pc:docMk/>
            <pc:sldMk cId="3068944789" sldId="258"/>
            <ac:picMk id="4098" creationId="{3A0F73F3-71F6-4BE4-98EF-C9F4512C0EDD}"/>
          </ac:picMkLst>
        </pc:picChg>
        <pc:picChg chg="add del mod">
          <ac:chgData name="Angel García Lupiañez" userId="a32b7bcea6c5172f" providerId="LiveId" clId="{B4EA2585-4A9B-4797-8783-250E583A19B4}" dt="2022-04-11T21:06:15.896" v="1847" actId="478"/>
          <ac:picMkLst>
            <pc:docMk/>
            <pc:sldMk cId="3068944789" sldId="258"/>
            <ac:picMk id="4100" creationId="{ACA844C8-6367-48D3-98E5-9A7907576693}"/>
          </ac:picMkLst>
        </pc:picChg>
        <pc:picChg chg="add mod">
          <ac:chgData name="Angel García Lupiañez" userId="a32b7bcea6c5172f" providerId="LiveId" clId="{B4EA2585-4A9B-4797-8783-250E583A19B4}" dt="2022-04-12T12:23:45.345" v="6128" actId="1076"/>
          <ac:picMkLst>
            <pc:docMk/>
            <pc:sldMk cId="3068944789" sldId="258"/>
            <ac:picMk id="4102" creationId="{65A9B7F9-0D0B-4038-97DF-4A9E56C7EE9E}"/>
          </ac:picMkLst>
        </pc:picChg>
        <pc:picChg chg="add mod">
          <ac:chgData name="Angel García Lupiañez" userId="a32b7bcea6c5172f" providerId="LiveId" clId="{B4EA2585-4A9B-4797-8783-250E583A19B4}" dt="2022-04-12T12:23:50.995" v="6129" actId="1076"/>
          <ac:picMkLst>
            <pc:docMk/>
            <pc:sldMk cId="3068944789" sldId="258"/>
            <ac:picMk id="4104" creationId="{D6B28949-931A-446F-82DC-7E31FC8EE430}"/>
          </ac:picMkLst>
        </pc:picChg>
        <pc:cxnChg chg="add mod">
          <ac:chgData name="Angel García Lupiañez" userId="a32b7bcea6c5172f" providerId="LiveId" clId="{B4EA2585-4A9B-4797-8783-250E583A19B4}" dt="2022-04-12T12:19:42.536" v="6098" actId="1076"/>
          <ac:cxnSpMkLst>
            <pc:docMk/>
            <pc:sldMk cId="3068944789" sldId="258"/>
            <ac:cxnSpMk id="16" creationId="{0A7A0B60-BB66-4A53-A545-C867C646C59F}"/>
          </ac:cxnSpMkLst>
        </pc:cxnChg>
      </pc:sldChg>
      <pc:sldChg chg="addSp delSp modSp mod modTransition">
        <pc:chgData name="Angel García Lupiañez" userId="a32b7bcea6c5172f" providerId="LiveId" clId="{B4EA2585-4A9B-4797-8783-250E583A19B4}" dt="2022-04-12T13:25:17.723" v="6962"/>
        <pc:sldMkLst>
          <pc:docMk/>
          <pc:sldMk cId="3530665019" sldId="259"/>
        </pc:sldMkLst>
        <pc:spChg chg="mod">
          <ac:chgData name="Angel García Lupiañez" userId="a32b7bcea6c5172f" providerId="LiveId" clId="{B4EA2585-4A9B-4797-8783-250E583A19B4}" dt="2022-04-11T17:38:18.581" v="145" actId="14100"/>
          <ac:spMkLst>
            <pc:docMk/>
            <pc:sldMk cId="3530665019" sldId="259"/>
            <ac:spMk id="4" creationId="{A03D6D45-09FB-4A71-8BA9-C71413D258DB}"/>
          </ac:spMkLst>
        </pc:spChg>
        <pc:spChg chg="add del mod">
          <ac:chgData name="Angel García Lupiañez" userId="a32b7bcea6c5172f" providerId="LiveId" clId="{B4EA2585-4A9B-4797-8783-250E583A19B4}" dt="2022-04-11T17:38:26.202" v="147" actId="478"/>
          <ac:spMkLst>
            <pc:docMk/>
            <pc:sldMk cId="3530665019" sldId="259"/>
            <ac:spMk id="6" creationId="{2DCA83E6-5307-4206-ABF7-7415C825BD61}"/>
          </ac:spMkLst>
        </pc:spChg>
        <pc:spChg chg="add del mod">
          <ac:chgData name="Angel García Lupiañez" userId="a32b7bcea6c5172f" providerId="LiveId" clId="{B4EA2585-4A9B-4797-8783-250E583A19B4}" dt="2022-04-11T17:34:36.088" v="61" actId="478"/>
          <ac:spMkLst>
            <pc:docMk/>
            <pc:sldMk cId="3530665019" sldId="259"/>
            <ac:spMk id="8" creationId="{677C1E11-51CB-48AA-806E-305DC92C60BB}"/>
          </ac:spMkLst>
        </pc:spChg>
        <pc:spChg chg="add del mod">
          <ac:chgData name="Angel García Lupiañez" userId="a32b7bcea6c5172f" providerId="LiveId" clId="{B4EA2585-4A9B-4797-8783-250E583A19B4}" dt="2022-04-11T21:36:51.557" v="2285" actId="478"/>
          <ac:spMkLst>
            <pc:docMk/>
            <pc:sldMk cId="3530665019" sldId="259"/>
            <ac:spMk id="10" creationId="{01F77667-5626-44F5-9059-C72E23BADD3E}"/>
          </ac:spMkLst>
        </pc:spChg>
        <pc:spChg chg="del mod">
          <ac:chgData name="Angel García Lupiañez" userId="a32b7bcea6c5172f" providerId="LiveId" clId="{B4EA2585-4A9B-4797-8783-250E583A19B4}" dt="2022-04-11T17:38:22.587" v="146" actId="478"/>
          <ac:spMkLst>
            <pc:docMk/>
            <pc:sldMk cId="3530665019" sldId="259"/>
            <ac:spMk id="15" creationId="{358B6C62-CDD6-4E2C-8BC8-699230D3934A}"/>
          </ac:spMkLst>
        </pc:spChg>
        <pc:spChg chg="add mod">
          <ac:chgData name="Angel García Lupiañez" userId="a32b7bcea6c5172f" providerId="LiveId" clId="{B4EA2585-4A9B-4797-8783-250E583A19B4}" dt="2022-04-11T21:37:48.556" v="2299" actId="207"/>
          <ac:spMkLst>
            <pc:docMk/>
            <pc:sldMk cId="3530665019" sldId="259"/>
            <ac:spMk id="16" creationId="{57EFC3F4-EF9A-4736-9821-6E99541B4540}"/>
          </ac:spMkLst>
        </pc:spChg>
        <pc:spChg chg="mod">
          <ac:chgData name="Angel García Lupiañez" userId="a32b7bcea6c5172f" providerId="LiveId" clId="{B4EA2585-4A9B-4797-8783-250E583A19B4}" dt="2022-04-11T17:39:33.873" v="228" actId="20577"/>
          <ac:spMkLst>
            <pc:docMk/>
            <pc:sldMk cId="3530665019" sldId="259"/>
            <ac:spMk id="29" creationId="{CAA3871B-5A80-4D63-B9BD-FFAB1FF70683}"/>
          </ac:spMkLst>
        </pc:spChg>
        <pc:picChg chg="add mod">
          <ac:chgData name="Angel García Lupiañez" userId="a32b7bcea6c5172f" providerId="LiveId" clId="{B4EA2585-4A9B-4797-8783-250E583A19B4}" dt="2022-04-11T20:34:53.492" v="1712" actId="14100"/>
          <ac:picMkLst>
            <pc:docMk/>
            <pc:sldMk cId="3530665019" sldId="259"/>
            <ac:picMk id="9" creationId="{367E11A2-A9D0-4BE4-8E8F-EB79A346A565}"/>
          </ac:picMkLst>
        </pc:picChg>
        <pc:picChg chg="add del mod">
          <ac:chgData name="Angel García Lupiañez" userId="a32b7bcea6c5172f" providerId="LiveId" clId="{B4EA2585-4A9B-4797-8783-250E583A19B4}" dt="2022-04-11T20:34:03.168" v="1704" actId="478"/>
          <ac:picMkLst>
            <pc:docMk/>
            <pc:sldMk cId="3530665019" sldId="259"/>
            <ac:picMk id="11" creationId="{7FB89A62-CAB5-4BD1-B89F-0A0F3809BA87}"/>
          </ac:picMkLst>
        </pc:picChg>
      </pc:sldChg>
      <pc:sldChg chg="addSp delSp modSp mod modTransition setBg">
        <pc:chgData name="Angel García Lupiañez" userId="a32b7bcea6c5172f" providerId="LiveId" clId="{B4EA2585-4A9B-4797-8783-250E583A19B4}" dt="2022-04-12T13:25:17.723" v="6962"/>
        <pc:sldMkLst>
          <pc:docMk/>
          <pc:sldMk cId="4126733126" sldId="261"/>
        </pc:sldMkLst>
        <pc:graphicFrameChg chg="mod modGraphic">
          <ac:chgData name="Angel García Lupiañez" userId="a32b7bcea6c5172f" providerId="LiveId" clId="{B4EA2585-4A9B-4797-8783-250E583A19B4}" dt="2022-04-11T20:12:09.160" v="1237" actId="339"/>
          <ac:graphicFrameMkLst>
            <pc:docMk/>
            <pc:sldMk cId="4126733126" sldId="261"/>
            <ac:graphicFrameMk id="28" creationId="{68012B17-B46A-4246-9E88-FD7E877AA0B4}"/>
          </ac:graphicFrameMkLst>
        </pc:graphicFrameChg>
        <pc:graphicFrameChg chg="add mod">
          <ac:chgData name="Angel García Lupiañez" userId="a32b7bcea6c5172f" providerId="LiveId" clId="{B4EA2585-4A9B-4797-8783-250E583A19B4}" dt="2022-04-11T20:13:32.818" v="1266" actId="20577"/>
          <ac:graphicFrameMkLst>
            <pc:docMk/>
            <pc:sldMk cId="4126733126" sldId="261"/>
            <ac:graphicFrameMk id="31" creationId="{083C6A43-45A7-472D-A8BB-E42B83DC59F3}"/>
          </ac:graphicFrameMkLst>
        </pc:graphicFrameChg>
        <pc:picChg chg="del">
          <ac:chgData name="Angel García Lupiañez" userId="a32b7bcea6c5172f" providerId="LiveId" clId="{B4EA2585-4A9B-4797-8783-250E583A19B4}" dt="2022-04-11T18:02:36.296" v="604" actId="478"/>
          <ac:picMkLst>
            <pc:docMk/>
            <pc:sldMk cId="4126733126" sldId="261"/>
            <ac:picMk id="43" creationId="{4D07CF3A-C0FA-4225-B943-D8E4189063DA}"/>
          </ac:picMkLst>
        </pc:picChg>
        <pc:cxnChg chg="mod">
          <ac:chgData name="Angel García Lupiañez" userId="a32b7bcea6c5172f" providerId="LiveId" clId="{B4EA2585-4A9B-4797-8783-250E583A19B4}" dt="2022-04-11T20:13:15.921" v="1256" actId="1076"/>
          <ac:cxnSpMkLst>
            <pc:docMk/>
            <pc:sldMk cId="4126733126" sldId="261"/>
            <ac:cxnSpMk id="19" creationId="{4EAA895A-8A04-4C68-83A5-3E4F5209FB7E}"/>
          </ac:cxnSpMkLst>
        </pc:cxnChg>
        <pc:cxnChg chg="mod">
          <ac:chgData name="Angel García Lupiañez" userId="a32b7bcea6c5172f" providerId="LiveId" clId="{B4EA2585-4A9B-4797-8783-250E583A19B4}" dt="2022-04-11T20:13:05.139" v="1255" actId="1076"/>
          <ac:cxnSpMkLst>
            <pc:docMk/>
            <pc:sldMk cId="4126733126" sldId="261"/>
            <ac:cxnSpMk id="20" creationId="{59D2C94E-1924-4389-B84A-2828D610B220}"/>
          </ac:cxnSpMkLst>
        </pc:cxnChg>
      </pc:sldChg>
      <pc:sldChg chg="modSp mod modTransition">
        <pc:chgData name="Angel García Lupiañez" userId="a32b7bcea6c5172f" providerId="LiveId" clId="{B4EA2585-4A9B-4797-8783-250E583A19B4}" dt="2022-04-12T13:25:17.723" v="6962"/>
        <pc:sldMkLst>
          <pc:docMk/>
          <pc:sldMk cId="59096783" sldId="262"/>
        </pc:sldMkLst>
        <pc:spChg chg="mod">
          <ac:chgData name="Angel García Lupiañez" userId="a32b7bcea6c5172f" providerId="LiveId" clId="{B4EA2585-4A9B-4797-8783-250E583A19B4}" dt="2022-04-11T21:40:27.224" v="2323" actId="1076"/>
          <ac:spMkLst>
            <pc:docMk/>
            <pc:sldMk cId="59096783" sldId="262"/>
            <ac:spMk id="4" creationId="{27325661-92B1-4FD6-80E6-C1A1C5F5B8BA}"/>
          </ac:spMkLst>
        </pc:spChg>
        <pc:spChg chg="mod">
          <ac:chgData name="Angel García Lupiañez" userId="a32b7bcea6c5172f" providerId="LiveId" clId="{B4EA2585-4A9B-4797-8783-250E583A19B4}" dt="2022-04-11T21:40:09.424" v="2320" actId="1076"/>
          <ac:spMkLst>
            <pc:docMk/>
            <pc:sldMk cId="59096783" sldId="262"/>
            <ac:spMk id="6" creationId="{0F0E443A-F987-4A67-86AD-557D61E47992}"/>
          </ac:spMkLst>
        </pc:spChg>
        <pc:spChg chg="mod">
          <ac:chgData name="Angel García Lupiañez" userId="a32b7bcea6c5172f" providerId="LiveId" clId="{B4EA2585-4A9B-4797-8783-250E583A19B4}" dt="2022-04-11T21:40:22.860" v="2322" actId="1076"/>
          <ac:spMkLst>
            <pc:docMk/>
            <pc:sldMk cId="59096783" sldId="262"/>
            <ac:spMk id="8" creationId="{FA562AA1-9ED1-4AA1-8F21-A53B5A69CB06}"/>
          </ac:spMkLst>
        </pc:spChg>
        <pc:spChg chg="mod">
          <ac:chgData name="Angel García Lupiañez" userId="a32b7bcea6c5172f" providerId="LiveId" clId="{B4EA2585-4A9B-4797-8783-250E583A19B4}" dt="2022-04-11T21:39:26.835" v="2305" actId="20577"/>
          <ac:spMkLst>
            <pc:docMk/>
            <pc:sldMk cId="59096783" sldId="262"/>
            <ac:spMk id="10" creationId="{77D79B0F-EFCB-42B1-AEAE-0FE4763D4456}"/>
          </ac:spMkLst>
        </pc:spChg>
        <pc:spChg chg="mod">
          <ac:chgData name="Angel García Lupiañez" userId="a32b7bcea6c5172f" providerId="LiveId" clId="{B4EA2585-4A9B-4797-8783-250E583A19B4}" dt="2022-04-11T21:40:19.061" v="2321" actId="1076"/>
          <ac:spMkLst>
            <pc:docMk/>
            <pc:sldMk cId="59096783" sldId="262"/>
            <ac:spMk id="35" creationId="{551F0C65-8A9F-47BF-9236-6EF6CFD2876C}"/>
          </ac:spMkLst>
        </pc:spChg>
      </pc:sldChg>
      <pc:sldChg chg="addSp modSp mod modTransition">
        <pc:chgData name="Angel García Lupiañez" userId="a32b7bcea6c5172f" providerId="LiveId" clId="{B4EA2585-4A9B-4797-8783-250E583A19B4}" dt="2022-04-12T13:25:17.723" v="6962"/>
        <pc:sldMkLst>
          <pc:docMk/>
          <pc:sldMk cId="1096664670" sldId="263"/>
        </pc:sldMkLst>
        <pc:spChg chg="add mod">
          <ac:chgData name="Angel García Lupiañez" userId="a32b7bcea6c5172f" providerId="LiveId" clId="{B4EA2585-4A9B-4797-8783-250E583A19B4}" dt="2022-04-12T12:12:28.149" v="6063" actId="14100"/>
          <ac:spMkLst>
            <pc:docMk/>
            <pc:sldMk cId="1096664670" sldId="263"/>
            <ac:spMk id="11" creationId="{99762F3D-0587-452B-BC3C-8ABA4629C8A0}"/>
          </ac:spMkLst>
        </pc:spChg>
        <pc:picChg chg="add mod">
          <ac:chgData name="Angel García Lupiañez" userId="a32b7bcea6c5172f" providerId="LiveId" clId="{B4EA2585-4A9B-4797-8783-250E583A19B4}" dt="2022-04-12T12:12:22.037" v="6062"/>
          <ac:picMkLst>
            <pc:docMk/>
            <pc:sldMk cId="1096664670" sldId="263"/>
            <ac:picMk id="14" creationId="{DFDF6055-FDA6-4688-AA96-1C5F1A0F05A5}"/>
          </ac:picMkLst>
        </pc:picChg>
      </pc:sldChg>
      <pc:sldChg chg="modSp del mod ord">
        <pc:chgData name="Angel García Lupiañez" userId="a32b7bcea6c5172f" providerId="LiveId" clId="{B4EA2585-4A9B-4797-8783-250E583A19B4}" dt="2022-04-12T00:27:55.131" v="2894" actId="47"/>
        <pc:sldMkLst>
          <pc:docMk/>
          <pc:sldMk cId="2836894437" sldId="264"/>
        </pc:sldMkLst>
        <pc:spChg chg="mod">
          <ac:chgData name="Angel García Lupiañez" userId="a32b7bcea6c5172f" providerId="LiveId" clId="{B4EA2585-4A9B-4797-8783-250E583A19B4}" dt="2022-04-11T21:32:16.912" v="2105" actId="20577"/>
          <ac:spMkLst>
            <pc:docMk/>
            <pc:sldMk cId="2836894437" sldId="264"/>
            <ac:spMk id="2" creationId="{8468F2B1-EF8F-4772-ADA1-4195B20EBA74}"/>
          </ac:spMkLst>
        </pc:spChg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4158451921" sldId="265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106615720" sldId="266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3046491811" sldId="267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1160212141" sldId="268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469580409" sldId="269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3671923662" sldId="270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3708042991" sldId="271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993006115" sldId="272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1283557400" sldId="273"/>
        </pc:sldMkLst>
      </pc:sldChg>
      <pc:sldChg chg="del ord">
        <pc:chgData name="Angel García Lupiañez" userId="a32b7bcea6c5172f" providerId="LiveId" clId="{B4EA2585-4A9B-4797-8783-250E583A19B4}" dt="2022-04-12T12:09:31.436" v="6030" actId="47"/>
        <pc:sldMkLst>
          <pc:docMk/>
          <pc:sldMk cId="3745170393" sldId="274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1869243019" sldId="276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2418857592" sldId="277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168567659" sldId="278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2811499314" sldId="279"/>
        </pc:sldMkLst>
      </pc:sldChg>
      <pc:sldChg chg="modSp del mod">
        <pc:chgData name="Angel García Lupiañez" userId="a32b7bcea6c5172f" providerId="LiveId" clId="{B4EA2585-4A9B-4797-8783-250E583A19B4}" dt="2022-04-11T20:39:51.516" v="1760" actId="47"/>
        <pc:sldMkLst>
          <pc:docMk/>
          <pc:sldMk cId="2941958224" sldId="282"/>
        </pc:sldMkLst>
        <pc:picChg chg="mod">
          <ac:chgData name="Angel García Lupiañez" userId="a32b7bcea6c5172f" providerId="LiveId" clId="{B4EA2585-4A9B-4797-8783-250E583A19B4}" dt="2022-04-11T20:37:42.792" v="1716" actId="1076"/>
          <ac:picMkLst>
            <pc:docMk/>
            <pc:sldMk cId="2941958224" sldId="282"/>
            <ac:picMk id="12" creationId="{4B66E815-A686-48BD-9E23-57AE33C25B5F}"/>
          </ac:picMkLst>
        </pc:picChg>
      </pc:sldChg>
      <pc:sldChg chg="addSp delSp modSp mod ord modTransition">
        <pc:chgData name="Angel García Lupiañez" userId="a32b7bcea6c5172f" providerId="LiveId" clId="{B4EA2585-4A9B-4797-8783-250E583A19B4}" dt="2022-04-12T13:25:17.723" v="6962"/>
        <pc:sldMkLst>
          <pc:docMk/>
          <pc:sldMk cId="3286716083" sldId="283"/>
        </pc:sldMkLst>
        <pc:spChg chg="mod">
          <ac:chgData name="Angel García Lupiañez" userId="a32b7bcea6c5172f" providerId="LiveId" clId="{B4EA2585-4A9B-4797-8783-250E583A19B4}" dt="2022-04-11T21:33:07.397" v="2158" actId="20577"/>
          <ac:spMkLst>
            <pc:docMk/>
            <pc:sldMk cId="3286716083" sldId="283"/>
            <ac:spMk id="2" creationId="{8468F2B1-EF8F-4772-ADA1-4195B20EBA74}"/>
          </ac:spMkLst>
        </pc:spChg>
        <pc:spChg chg="mod">
          <ac:chgData name="Angel García Lupiañez" userId="a32b7bcea6c5172f" providerId="LiveId" clId="{B4EA2585-4A9B-4797-8783-250E583A19B4}" dt="2022-04-12T12:44:14.223" v="6277" actId="20577"/>
          <ac:spMkLst>
            <pc:docMk/>
            <pc:sldMk cId="3286716083" sldId="283"/>
            <ac:spMk id="3" creationId="{565124A8-7554-4DB8-896F-F9946B9CF1F9}"/>
          </ac:spMkLst>
        </pc:spChg>
        <pc:spChg chg="add del mod">
          <ac:chgData name="Angel García Lupiañez" userId="a32b7bcea6c5172f" providerId="LiveId" clId="{B4EA2585-4A9B-4797-8783-250E583A19B4}" dt="2022-04-12T12:43:06.931" v="6202" actId="478"/>
          <ac:spMkLst>
            <pc:docMk/>
            <pc:sldMk cId="3286716083" sldId="283"/>
            <ac:spMk id="5" creationId="{66CBF68D-8619-4EA5-B291-ED9ADF646599}"/>
          </ac:spMkLst>
        </pc:spChg>
        <pc:spChg chg="add del mod">
          <ac:chgData name="Angel García Lupiañez" userId="a32b7bcea6c5172f" providerId="LiveId" clId="{B4EA2585-4A9B-4797-8783-250E583A19B4}" dt="2022-04-12T12:43:28.154" v="6210" actId="478"/>
          <ac:spMkLst>
            <pc:docMk/>
            <pc:sldMk cId="3286716083" sldId="283"/>
            <ac:spMk id="8" creationId="{B9324971-AFBF-4382-8C62-95B628E6CDB1}"/>
          </ac:spMkLst>
        </pc:spChg>
        <pc:spChg chg="add mod">
          <ac:chgData name="Angel García Lupiañez" userId="a32b7bcea6c5172f" providerId="LiveId" clId="{B4EA2585-4A9B-4797-8783-250E583A19B4}" dt="2022-04-12T12:13:52.301" v="6078" actId="14100"/>
          <ac:spMkLst>
            <pc:docMk/>
            <pc:sldMk cId="3286716083" sldId="283"/>
            <ac:spMk id="18" creationId="{3524A4F0-3A2F-437A-ADF7-E4E32F92D3F8}"/>
          </ac:spMkLst>
        </pc:spChg>
        <pc:spChg chg="del">
          <ac:chgData name="Angel García Lupiañez" userId="a32b7bcea6c5172f" providerId="LiveId" clId="{B4EA2585-4A9B-4797-8783-250E583A19B4}" dt="2022-04-12T12:42:44.637" v="6198" actId="478"/>
          <ac:spMkLst>
            <pc:docMk/>
            <pc:sldMk cId="3286716083" sldId="283"/>
            <ac:spMk id="30" creationId="{2AFED906-603E-4575-A8EB-18849F6201A6}"/>
          </ac:spMkLst>
        </pc:spChg>
        <pc:spChg chg="add del">
          <ac:chgData name="Angel García Lupiañez" userId="a32b7bcea6c5172f" providerId="LiveId" clId="{B4EA2585-4A9B-4797-8783-250E583A19B4}" dt="2022-04-12T12:43:10.671" v="6204" actId="478"/>
          <ac:spMkLst>
            <pc:docMk/>
            <pc:sldMk cId="3286716083" sldId="283"/>
            <ac:spMk id="31" creationId="{F6A60A77-3CD9-2340-9CBF-AB127828C253}"/>
          </ac:spMkLst>
        </pc:spChg>
        <pc:spChg chg="add del">
          <ac:chgData name="Angel García Lupiañez" userId="a32b7bcea6c5172f" providerId="LiveId" clId="{B4EA2585-4A9B-4797-8783-250E583A19B4}" dt="2022-04-12T12:43:15.320" v="6207" actId="22"/>
          <ac:spMkLst>
            <pc:docMk/>
            <pc:sldMk cId="3286716083" sldId="283"/>
            <ac:spMk id="32" creationId="{89C28891-7277-4AFC-BDC7-CDEA3B50B5EF}"/>
          </ac:spMkLst>
        </pc:spChg>
        <pc:picChg chg="add del mod">
          <ac:chgData name="Angel García Lupiañez" userId="a32b7bcea6c5172f" providerId="LiveId" clId="{B4EA2585-4A9B-4797-8783-250E583A19B4}" dt="2022-04-12T12:43:27.764" v="6209"/>
          <ac:picMkLst>
            <pc:docMk/>
            <pc:sldMk cId="3286716083" sldId="283"/>
            <ac:picMk id="11" creationId="{8FEC5F38-ADFB-4E92-985C-8580ECFB23AF}"/>
          </ac:picMkLst>
        </pc:picChg>
        <pc:picChg chg="add del mod">
          <ac:chgData name="Angel García Lupiañez" userId="a32b7bcea6c5172f" providerId="LiveId" clId="{B4EA2585-4A9B-4797-8783-250E583A19B4}" dt="2022-04-12T12:43:28.154" v="6210" actId="478"/>
          <ac:picMkLst>
            <pc:docMk/>
            <pc:sldMk cId="3286716083" sldId="283"/>
            <ac:picMk id="13" creationId="{183BC1DD-FC8F-4036-B43A-743B2FF4F027}"/>
          </ac:picMkLst>
        </pc:picChg>
        <pc:picChg chg="add mod ord">
          <ac:chgData name="Angel García Lupiañez" userId="a32b7bcea6c5172f" providerId="LiveId" clId="{B4EA2585-4A9B-4797-8783-250E583A19B4}" dt="2022-04-12T12:43:45.860" v="6223" actId="170"/>
          <ac:picMkLst>
            <pc:docMk/>
            <pc:sldMk cId="3286716083" sldId="283"/>
            <ac:picMk id="14" creationId="{AC2C84CD-740A-4B8D-9801-8A744479BD80}"/>
          </ac:picMkLst>
        </pc:picChg>
        <pc:picChg chg="add mod">
          <ac:chgData name="Angel García Lupiañez" userId="a32b7bcea6c5172f" providerId="LiveId" clId="{B4EA2585-4A9B-4797-8783-250E583A19B4}" dt="2022-04-12T12:13:49.117" v="6077"/>
          <ac:picMkLst>
            <pc:docMk/>
            <pc:sldMk cId="3286716083" sldId="283"/>
            <ac:picMk id="19" creationId="{60045A06-27DB-4E30-90F2-2E59FD96A903}"/>
          </ac:picMkLst>
        </pc:picChg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3241214777" sldId="284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3800580353" sldId="285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2493608578" sldId="287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1602283098" sldId="288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3773570836" sldId="290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1292082384" sldId="291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1581688965" sldId="292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1465099867" sldId="294"/>
        </pc:sldMkLst>
      </pc:sldChg>
      <pc:sldChg chg="del">
        <pc:chgData name="Angel García Lupiañez" userId="a32b7bcea6c5172f" providerId="LiveId" clId="{B4EA2585-4A9B-4797-8783-250E583A19B4}" dt="2022-04-12T12:09:31.436" v="6030" actId="47"/>
        <pc:sldMkLst>
          <pc:docMk/>
          <pc:sldMk cId="3366990543" sldId="295"/>
        </pc:sldMkLst>
      </pc:sldChg>
      <pc:sldChg chg="addSp delSp modSp mod modTransition">
        <pc:chgData name="Angel García Lupiañez" userId="a32b7bcea6c5172f" providerId="LiveId" clId="{B4EA2585-4A9B-4797-8783-250E583A19B4}" dt="2022-04-12T13:25:17.723" v="6962"/>
        <pc:sldMkLst>
          <pc:docMk/>
          <pc:sldMk cId="3023290062" sldId="296"/>
        </pc:sldMkLst>
        <pc:spChg chg="mod">
          <ac:chgData name="Angel García Lupiañez" userId="a32b7bcea6c5172f" providerId="LiveId" clId="{B4EA2585-4A9B-4797-8783-250E583A19B4}" dt="2022-04-12T12:21:10.138" v="6099" actId="14100"/>
          <ac:spMkLst>
            <pc:docMk/>
            <pc:sldMk cId="3023290062" sldId="296"/>
            <ac:spMk id="4" creationId="{49E384DC-DAEE-4E7F-9DD5-4E5066C0652B}"/>
          </ac:spMkLst>
        </pc:spChg>
        <pc:spChg chg="add mod">
          <ac:chgData name="Angel García Lupiañez" userId="a32b7bcea6c5172f" providerId="LiveId" clId="{B4EA2585-4A9B-4797-8783-250E583A19B4}" dt="2022-04-12T12:21:48.663" v="6100" actId="478"/>
          <ac:spMkLst>
            <pc:docMk/>
            <pc:sldMk cId="3023290062" sldId="296"/>
            <ac:spMk id="5" creationId="{4FE6B094-4962-4A86-8315-E7CC3BAB8B36}"/>
          </ac:spMkLst>
        </pc:spChg>
        <pc:picChg chg="del">
          <ac:chgData name="Angel García Lupiañez" userId="a32b7bcea6c5172f" providerId="LiveId" clId="{B4EA2585-4A9B-4797-8783-250E583A19B4}" dt="2022-04-12T12:21:48.663" v="6100" actId="478"/>
          <ac:picMkLst>
            <pc:docMk/>
            <pc:sldMk cId="3023290062" sldId="296"/>
            <ac:picMk id="8" creationId="{63D0FEB3-F96C-4F94-AAAE-551110E820FB}"/>
          </ac:picMkLst>
        </pc:picChg>
        <pc:picChg chg="add mod">
          <ac:chgData name="Angel García Lupiañez" userId="a32b7bcea6c5172f" providerId="LiveId" clId="{B4EA2585-4A9B-4797-8783-250E583A19B4}" dt="2022-04-12T12:22:02.894" v="6106" actId="14100"/>
          <ac:picMkLst>
            <pc:docMk/>
            <pc:sldMk cId="3023290062" sldId="296"/>
            <ac:picMk id="11266" creationId="{76FB7C82-69C4-416E-BFF5-D7AD9D7B5649}"/>
          </ac:picMkLst>
        </pc:picChg>
      </pc:sldChg>
      <pc:sldChg chg="addSp delSp modSp mod modTransition">
        <pc:chgData name="Angel García Lupiañez" userId="a32b7bcea6c5172f" providerId="LiveId" clId="{B4EA2585-4A9B-4797-8783-250E583A19B4}" dt="2022-04-12T13:25:17.723" v="6962"/>
        <pc:sldMkLst>
          <pc:docMk/>
          <pc:sldMk cId="3640049340" sldId="298"/>
        </pc:sldMkLst>
        <pc:spChg chg="add mod">
          <ac:chgData name="Angel García Lupiañez" userId="a32b7bcea6c5172f" providerId="LiveId" clId="{B4EA2585-4A9B-4797-8783-250E583A19B4}" dt="2022-04-12T12:18:40.164" v="6092" actId="14100"/>
          <ac:spMkLst>
            <pc:docMk/>
            <pc:sldMk cId="3640049340" sldId="298"/>
            <ac:spMk id="10" creationId="{CBE083F7-09D7-4D0E-8620-F1E56D65DDC5}"/>
          </ac:spMkLst>
        </pc:spChg>
        <pc:spChg chg="del mod">
          <ac:chgData name="Angel García Lupiañez" userId="a32b7bcea6c5172f" providerId="LiveId" clId="{B4EA2585-4A9B-4797-8783-250E583A19B4}" dt="2022-04-12T12:19:04.592" v="6096" actId="478"/>
          <ac:spMkLst>
            <pc:docMk/>
            <pc:sldMk cId="3640049340" sldId="298"/>
            <ac:spMk id="30" creationId="{2AFED906-603E-4575-A8EB-18849F6201A6}"/>
          </ac:spMkLst>
        </pc:spChg>
        <pc:picChg chg="add mod">
          <ac:chgData name="Angel García Lupiañez" userId="a32b7bcea6c5172f" providerId="LiveId" clId="{B4EA2585-4A9B-4797-8783-250E583A19B4}" dt="2022-04-12T12:12:13.174" v="6061"/>
          <ac:picMkLst>
            <pc:docMk/>
            <pc:sldMk cId="3640049340" sldId="298"/>
            <ac:picMk id="11" creationId="{FAD5BF82-75D7-4E0C-B4D1-C4F1D07C161D}"/>
          </ac:picMkLst>
        </pc:picChg>
        <pc:picChg chg="mod">
          <ac:chgData name="Angel García Lupiañez" userId="a32b7bcea6c5172f" providerId="LiveId" clId="{B4EA2585-4A9B-4797-8783-250E583A19B4}" dt="2022-04-12T12:19:08.937" v="6097" actId="14100"/>
          <ac:picMkLst>
            <pc:docMk/>
            <pc:sldMk cId="3640049340" sldId="298"/>
            <ac:picMk id="7172" creationId="{84CF67D6-6225-4B6E-B5CB-1A339F12C8B5}"/>
          </ac:picMkLst>
        </pc:picChg>
      </pc:sldChg>
      <pc:sldChg chg="addSp delSp modSp new del mod setBg">
        <pc:chgData name="Angel García Lupiañez" userId="a32b7bcea6c5172f" providerId="LiveId" clId="{B4EA2585-4A9B-4797-8783-250E583A19B4}" dt="2022-04-11T20:33:02.261" v="1699" actId="47"/>
        <pc:sldMkLst>
          <pc:docMk/>
          <pc:sldMk cId="4196018367" sldId="299"/>
        </pc:sldMkLst>
        <pc:spChg chg="del">
          <ac:chgData name="Angel García Lupiañez" userId="a32b7bcea6c5172f" providerId="LiveId" clId="{B4EA2585-4A9B-4797-8783-250E583A19B4}" dt="2022-04-11T17:46:11.059" v="232" actId="478"/>
          <ac:spMkLst>
            <pc:docMk/>
            <pc:sldMk cId="4196018367" sldId="299"/>
            <ac:spMk id="2" creationId="{FFAEB997-0756-4D74-9597-397FE22E2F8E}"/>
          </ac:spMkLst>
        </pc:spChg>
        <pc:spChg chg="del">
          <ac:chgData name="Angel García Lupiañez" userId="a32b7bcea6c5172f" providerId="LiveId" clId="{B4EA2585-4A9B-4797-8783-250E583A19B4}" dt="2022-04-11T17:46:13.325" v="233" actId="478"/>
          <ac:spMkLst>
            <pc:docMk/>
            <pc:sldMk cId="4196018367" sldId="299"/>
            <ac:spMk id="3" creationId="{DE27084D-E06A-4267-9A7A-FE0DE3951ACB}"/>
          </ac:spMkLst>
        </pc:spChg>
        <pc:spChg chg="del">
          <ac:chgData name="Angel García Lupiañez" userId="a32b7bcea6c5172f" providerId="LiveId" clId="{B4EA2585-4A9B-4797-8783-250E583A19B4}" dt="2022-04-11T17:46:14.689" v="234" actId="478"/>
          <ac:spMkLst>
            <pc:docMk/>
            <pc:sldMk cId="4196018367" sldId="299"/>
            <ac:spMk id="4" creationId="{E1867697-C82A-4F2E-A964-3D8744F4F3E5}"/>
          </ac:spMkLst>
        </pc:spChg>
        <pc:graphicFrameChg chg="add del mod modGraphic">
          <ac:chgData name="Angel García Lupiañez" userId="a32b7bcea6c5172f" providerId="LiveId" clId="{B4EA2585-4A9B-4797-8783-250E583A19B4}" dt="2022-04-11T17:55:07.104" v="401" actId="478"/>
          <ac:graphicFrameMkLst>
            <pc:docMk/>
            <pc:sldMk cId="4196018367" sldId="299"/>
            <ac:graphicFrameMk id="8" creationId="{2DA74489-DFE4-4BF2-9FA1-ADE89E95BF0F}"/>
          </ac:graphicFrameMkLst>
        </pc:graphicFrameChg>
        <pc:graphicFrameChg chg="add del mod modGraphic">
          <ac:chgData name="Angel García Lupiañez" userId="a32b7bcea6c5172f" providerId="LiveId" clId="{B4EA2585-4A9B-4797-8783-250E583A19B4}" dt="2022-04-11T17:56:37.565" v="451" actId="478"/>
          <ac:graphicFrameMkLst>
            <pc:docMk/>
            <pc:sldMk cId="4196018367" sldId="299"/>
            <ac:graphicFrameMk id="9" creationId="{55CD8AFC-9A5D-469E-AE6F-AAB9A3F116A4}"/>
          </ac:graphicFrameMkLst>
        </pc:graphicFrameChg>
        <pc:graphicFrameChg chg="add mod modGraphic">
          <ac:chgData name="Angel García Lupiañez" userId="a32b7bcea6c5172f" providerId="LiveId" clId="{B4EA2585-4A9B-4797-8783-250E583A19B4}" dt="2022-04-11T18:02:27.880" v="603" actId="20577"/>
          <ac:graphicFrameMkLst>
            <pc:docMk/>
            <pc:sldMk cId="4196018367" sldId="299"/>
            <ac:graphicFrameMk id="10" creationId="{20DABE11-9BD5-4EF7-91EE-C511D8060E84}"/>
          </ac:graphicFrameMkLst>
        </pc:graphicFrameChg>
      </pc:sldChg>
      <pc:sldChg chg="addSp delSp modSp new mod ord modTransition setBg modClrScheme chgLayout">
        <pc:chgData name="Angel García Lupiañez" userId="a32b7bcea6c5172f" providerId="LiveId" clId="{B4EA2585-4A9B-4797-8783-250E583A19B4}" dt="2022-04-12T13:25:17.723" v="6962"/>
        <pc:sldMkLst>
          <pc:docMk/>
          <pc:sldMk cId="1976820585" sldId="300"/>
        </pc:sldMkLst>
        <pc:spChg chg="del">
          <ac:chgData name="Angel García Lupiañez" userId="a32b7bcea6c5172f" providerId="LiveId" clId="{B4EA2585-4A9B-4797-8783-250E583A19B4}" dt="2022-04-11T18:07:31.087" v="646" actId="478"/>
          <ac:spMkLst>
            <pc:docMk/>
            <pc:sldMk cId="1976820585" sldId="300"/>
            <ac:spMk id="2" creationId="{A9FD0A9D-BFFA-461B-9D4F-07F355DE27CB}"/>
          </ac:spMkLst>
        </pc:spChg>
        <pc:spChg chg="del">
          <ac:chgData name="Angel García Lupiañez" userId="a32b7bcea6c5172f" providerId="LiveId" clId="{B4EA2585-4A9B-4797-8783-250E583A19B4}" dt="2022-04-11T18:07:24.417" v="644" actId="478"/>
          <ac:spMkLst>
            <pc:docMk/>
            <pc:sldMk cId="1976820585" sldId="300"/>
            <ac:spMk id="3" creationId="{43A4821A-9DC1-469E-9553-E106926D0BE7}"/>
          </ac:spMkLst>
        </pc:spChg>
        <pc:spChg chg="del">
          <ac:chgData name="Angel García Lupiañez" userId="a32b7bcea6c5172f" providerId="LiveId" clId="{B4EA2585-4A9B-4797-8783-250E583A19B4}" dt="2022-04-11T18:07:26.870" v="645" actId="478"/>
          <ac:spMkLst>
            <pc:docMk/>
            <pc:sldMk cId="1976820585" sldId="300"/>
            <ac:spMk id="4" creationId="{C701A38E-B614-4FD9-A138-98B9226962EA}"/>
          </ac:spMkLst>
        </pc:spChg>
        <pc:spChg chg="mod ord">
          <ac:chgData name="Angel García Lupiañez" userId="a32b7bcea6c5172f" providerId="LiveId" clId="{B4EA2585-4A9B-4797-8783-250E583A19B4}" dt="2022-04-11T20:30:31.316" v="1693" actId="700"/>
          <ac:spMkLst>
            <pc:docMk/>
            <pc:sldMk cId="1976820585" sldId="300"/>
            <ac:spMk id="5" creationId="{D56E96BE-DD98-4952-BD1E-6A8AC9E87F84}"/>
          </ac:spMkLst>
        </pc:spChg>
        <pc:spChg chg="add del mod ord">
          <ac:chgData name="Angel García Lupiañez" userId="a32b7bcea6c5172f" providerId="LiveId" clId="{B4EA2585-4A9B-4797-8783-250E583A19B4}" dt="2022-04-11T20:30:31.316" v="1693" actId="700"/>
          <ac:spMkLst>
            <pc:docMk/>
            <pc:sldMk cId="1976820585" sldId="300"/>
            <ac:spMk id="7" creationId="{8C30CEC1-07A7-448A-8097-60A09882F5F0}"/>
          </ac:spMkLst>
        </pc:spChg>
        <pc:spChg chg="add del mod ord">
          <ac:chgData name="Angel García Lupiañez" userId="a32b7bcea6c5172f" providerId="LiveId" clId="{B4EA2585-4A9B-4797-8783-250E583A19B4}" dt="2022-04-11T20:30:31.316" v="1693" actId="700"/>
          <ac:spMkLst>
            <pc:docMk/>
            <pc:sldMk cId="1976820585" sldId="300"/>
            <ac:spMk id="8" creationId="{918A4467-7045-4D3E-9D85-573A4561956F}"/>
          </ac:spMkLst>
        </pc:spChg>
        <pc:spChg chg="add del mod ord">
          <ac:chgData name="Angel García Lupiañez" userId="a32b7bcea6c5172f" providerId="LiveId" clId="{B4EA2585-4A9B-4797-8783-250E583A19B4}" dt="2022-04-11T20:30:31.316" v="1693" actId="700"/>
          <ac:spMkLst>
            <pc:docMk/>
            <pc:sldMk cId="1976820585" sldId="300"/>
            <ac:spMk id="9" creationId="{D1DF9E7F-F888-4317-B117-4AC85BE65597}"/>
          </ac:spMkLst>
        </pc:spChg>
        <pc:spChg chg="add mod">
          <ac:chgData name="Angel García Lupiañez" userId="a32b7bcea6c5172f" providerId="LiveId" clId="{B4EA2585-4A9B-4797-8783-250E583A19B4}" dt="2022-04-12T12:13:25.949" v="6072" actId="14100"/>
          <ac:spMkLst>
            <pc:docMk/>
            <pc:sldMk cId="1976820585" sldId="300"/>
            <ac:spMk id="10" creationId="{C286DF20-6F44-4FC0-81BB-ED10311075F1}"/>
          </ac:spMkLst>
        </pc:spChg>
        <pc:graphicFrameChg chg="add del mod modGraphic">
          <ac:chgData name="Angel García Lupiañez" userId="a32b7bcea6c5172f" providerId="LiveId" clId="{B4EA2585-4A9B-4797-8783-250E583A19B4}" dt="2022-04-11T20:32:31.301" v="1698" actId="14861"/>
          <ac:graphicFrameMkLst>
            <pc:docMk/>
            <pc:sldMk cId="1976820585" sldId="300"/>
            <ac:graphicFrameMk id="6" creationId="{53F04EFC-F687-4F05-BA7B-D5B8C33BEDEC}"/>
          </ac:graphicFrameMkLst>
        </pc:graphicFrameChg>
        <pc:picChg chg="add mod">
          <ac:chgData name="Angel García Lupiañez" userId="a32b7bcea6c5172f" providerId="LiveId" clId="{B4EA2585-4A9B-4797-8783-250E583A19B4}" dt="2022-04-12T12:13:22.784" v="6071"/>
          <ac:picMkLst>
            <pc:docMk/>
            <pc:sldMk cId="1976820585" sldId="300"/>
            <ac:picMk id="11" creationId="{8A92B445-D721-4608-B604-14D0787A14B3}"/>
          </ac:picMkLst>
        </pc:picChg>
      </pc:sldChg>
      <pc:sldChg chg="addSp delSp modSp add mod modTransition setBg">
        <pc:chgData name="Angel García Lupiañez" userId="a32b7bcea6c5172f" providerId="LiveId" clId="{B4EA2585-4A9B-4797-8783-250E583A19B4}" dt="2022-04-12T13:29:28.329" v="6974" actId="14861"/>
        <pc:sldMkLst>
          <pc:docMk/>
          <pc:sldMk cId="1870336331" sldId="301"/>
        </pc:sldMkLst>
        <pc:spChg chg="del mod">
          <ac:chgData name="Angel García Lupiañez" userId="a32b7bcea6c5172f" providerId="LiveId" clId="{B4EA2585-4A9B-4797-8783-250E583A19B4}" dt="2022-04-12T12:10:15.936" v="6034" actId="478"/>
          <ac:spMkLst>
            <pc:docMk/>
            <pc:sldMk cId="1870336331" sldId="301"/>
            <ac:spMk id="2" creationId="{8468F2B1-EF8F-4772-ADA1-4195B20EBA74}"/>
          </ac:spMkLst>
        </pc:spChg>
        <pc:spChg chg="del mod">
          <ac:chgData name="Angel García Lupiañez" userId="a32b7bcea6c5172f" providerId="LiveId" clId="{B4EA2585-4A9B-4797-8783-250E583A19B4}" dt="2022-04-12T12:11:12.430" v="6057" actId="478"/>
          <ac:spMkLst>
            <pc:docMk/>
            <pc:sldMk cId="1870336331" sldId="301"/>
            <ac:spMk id="3" creationId="{565124A8-7554-4DB8-896F-F9946B9CF1F9}"/>
          </ac:spMkLst>
        </pc:spChg>
        <pc:spChg chg="add del mod">
          <ac:chgData name="Angel García Lupiañez" userId="a32b7bcea6c5172f" providerId="LiveId" clId="{B4EA2585-4A9B-4797-8783-250E583A19B4}" dt="2022-04-11T20:37:58.760" v="1722" actId="478"/>
          <ac:spMkLst>
            <pc:docMk/>
            <pc:sldMk cId="1870336331" sldId="301"/>
            <ac:spMk id="5" creationId="{38E91D73-6B07-46C0-87A9-EB27FF1E4C64}"/>
          </ac:spMkLst>
        </pc:spChg>
        <pc:spChg chg="add del mod">
          <ac:chgData name="Angel García Lupiañez" userId="a32b7bcea6c5172f" providerId="LiveId" clId="{B4EA2585-4A9B-4797-8783-250E583A19B4}" dt="2022-04-11T20:38:43.737" v="1729" actId="478"/>
          <ac:spMkLst>
            <pc:docMk/>
            <pc:sldMk cId="1870336331" sldId="301"/>
            <ac:spMk id="7" creationId="{0D2A5378-BE3F-43E1-A743-7D2A661584D0}"/>
          </ac:spMkLst>
        </pc:spChg>
        <pc:spChg chg="add del mod">
          <ac:chgData name="Angel García Lupiañez" userId="a32b7bcea6c5172f" providerId="LiveId" clId="{B4EA2585-4A9B-4797-8783-250E583A19B4}" dt="2022-04-12T12:10:30.932" v="6038" actId="478"/>
          <ac:spMkLst>
            <pc:docMk/>
            <pc:sldMk cId="1870336331" sldId="301"/>
            <ac:spMk id="9" creationId="{F4FBAEB4-DBC2-4E03-955F-8F62E36877A1}"/>
          </ac:spMkLst>
        </pc:spChg>
        <pc:spChg chg="add del mod">
          <ac:chgData name="Angel García Lupiañez" userId="a32b7bcea6c5172f" providerId="LiveId" clId="{B4EA2585-4A9B-4797-8783-250E583A19B4}" dt="2022-04-12T12:10:58.370" v="6054" actId="478"/>
          <ac:spMkLst>
            <pc:docMk/>
            <pc:sldMk cId="1870336331" sldId="301"/>
            <ac:spMk id="11" creationId="{DDCB51E3-452A-4040-B175-C75139B9C39F}"/>
          </ac:spMkLst>
        </pc:spChg>
        <pc:spChg chg="add del mod">
          <ac:chgData name="Angel García Lupiañez" userId="a32b7bcea6c5172f" providerId="LiveId" clId="{B4EA2585-4A9B-4797-8783-250E583A19B4}" dt="2022-04-12T12:11:15.612" v="6058" actId="478"/>
          <ac:spMkLst>
            <pc:docMk/>
            <pc:sldMk cId="1870336331" sldId="301"/>
            <ac:spMk id="13" creationId="{8457A854-CB01-48F3-A921-A9D9A795FF5E}"/>
          </ac:spMkLst>
        </pc:spChg>
        <pc:spChg chg="del">
          <ac:chgData name="Angel García Lupiañez" userId="a32b7bcea6c5172f" providerId="LiveId" clId="{B4EA2585-4A9B-4797-8783-250E583A19B4}" dt="2022-04-12T12:10:52.837" v="6053" actId="478"/>
          <ac:spMkLst>
            <pc:docMk/>
            <pc:sldMk cId="1870336331" sldId="301"/>
            <ac:spMk id="18" creationId="{31CED8F1-B63A-4FD2-9699-34AD761A8805}"/>
          </ac:spMkLst>
        </pc:spChg>
        <pc:spChg chg="del mod">
          <ac:chgData name="Angel García Lupiañez" userId="a32b7bcea6c5172f" providerId="LiveId" clId="{B4EA2585-4A9B-4797-8783-250E583A19B4}" dt="2022-04-12T12:11:12.430" v="6057" actId="478"/>
          <ac:spMkLst>
            <pc:docMk/>
            <pc:sldMk cId="1870336331" sldId="301"/>
            <ac:spMk id="19" creationId="{E48632CD-1506-46F5-A0DE-640903269D93}"/>
          </ac:spMkLst>
        </pc:spChg>
        <pc:spChg chg="del mod">
          <ac:chgData name="Angel García Lupiañez" userId="a32b7bcea6c5172f" providerId="LiveId" clId="{B4EA2585-4A9B-4797-8783-250E583A19B4}" dt="2022-04-11T20:40:05.823" v="1763" actId="478"/>
          <ac:spMkLst>
            <pc:docMk/>
            <pc:sldMk cId="1870336331" sldId="301"/>
            <ac:spMk id="22" creationId="{75C12D97-9EB3-9E46-86D3-3A2CA06C20D2}"/>
          </ac:spMkLst>
        </pc:spChg>
        <pc:spChg chg="add del mod">
          <ac:chgData name="Angel García Lupiañez" userId="a32b7bcea6c5172f" providerId="LiveId" clId="{B4EA2585-4A9B-4797-8783-250E583A19B4}" dt="2022-04-12T12:11:15.612" v="6058" actId="478"/>
          <ac:spMkLst>
            <pc:docMk/>
            <pc:sldMk cId="1870336331" sldId="301"/>
            <ac:spMk id="24" creationId="{6E0AEB96-D7A6-451F-ADC5-CF456A408D76}"/>
          </ac:spMkLst>
        </pc:spChg>
        <pc:spChg chg="del">
          <ac:chgData name="Angel García Lupiañez" userId="a32b7bcea6c5172f" providerId="LiveId" clId="{B4EA2585-4A9B-4797-8783-250E583A19B4}" dt="2022-04-12T12:10:50.728" v="6052" actId="478"/>
          <ac:spMkLst>
            <pc:docMk/>
            <pc:sldMk cId="1870336331" sldId="301"/>
            <ac:spMk id="26" creationId="{2EA3E05A-60C4-CD45-A7AC-1F20F4D95F6A}"/>
          </ac:spMkLst>
        </pc:spChg>
        <pc:spChg chg="add mod">
          <ac:chgData name="Angel García Lupiañez" userId="a32b7bcea6c5172f" providerId="LiveId" clId="{B4EA2585-4A9B-4797-8783-250E583A19B4}" dt="2022-04-12T13:26:55.859" v="6963"/>
          <ac:spMkLst>
            <pc:docMk/>
            <pc:sldMk cId="1870336331" sldId="301"/>
            <ac:spMk id="29" creationId="{2D92BF9A-5581-49AC-905A-AD994C9580CA}"/>
          </ac:spMkLst>
        </pc:spChg>
        <pc:spChg chg="del">
          <ac:chgData name="Angel García Lupiañez" userId="a32b7bcea6c5172f" providerId="LiveId" clId="{B4EA2585-4A9B-4797-8783-250E583A19B4}" dt="2022-04-12T12:10:18.782" v="6035" actId="478"/>
          <ac:spMkLst>
            <pc:docMk/>
            <pc:sldMk cId="1870336331" sldId="301"/>
            <ac:spMk id="32" creationId="{A851B3CA-790D-465D-9B97-AA9876E357B9}"/>
          </ac:spMkLst>
        </pc:spChg>
        <pc:picChg chg="add del mod ord">
          <ac:chgData name="Angel García Lupiañez" userId="a32b7bcea6c5172f" providerId="LiveId" clId="{B4EA2585-4A9B-4797-8783-250E583A19B4}" dt="2022-04-12T13:28:45.811" v="6969" actId="478"/>
          <ac:picMkLst>
            <pc:docMk/>
            <pc:sldMk cId="1870336331" sldId="301"/>
            <ac:picMk id="15" creationId="{12C90A19-D4CB-413A-AAA6-3DFE97965004}"/>
          </ac:picMkLst>
        </pc:picChg>
        <pc:picChg chg="del">
          <ac:chgData name="Angel García Lupiañez" userId="a32b7bcea6c5172f" providerId="LiveId" clId="{B4EA2585-4A9B-4797-8783-250E583A19B4}" dt="2022-04-12T12:11:02.774" v="6056" actId="478"/>
          <ac:picMkLst>
            <pc:docMk/>
            <pc:sldMk cId="1870336331" sldId="301"/>
            <ac:picMk id="17" creationId="{67AFAC0E-54F2-8843-9BDA-C965BFBBFBFB}"/>
          </ac:picMkLst>
        </pc:picChg>
        <pc:picChg chg="add mod">
          <ac:chgData name="Angel García Lupiañez" userId="a32b7bcea6c5172f" providerId="LiveId" clId="{B4EA2585-4A9B-4797-8783-250E583A19B4}" dt="2022-04-12T13:29:28.329" v="6974" actId="14861"/>
          <ac:picMkLst>
            <pc:docMk/>
            <pc:sldMk cId="1870336331" sldId="301"/>
            <ac:picMk id="20" creationId="{3D958772-B0DC-4695-BF91-F6700760F8EC}"/>
          </ac:picMkLst>
        </pc:picChg>
        <pc:picChg chg="del">
          <ac:chgData name="Angel García Lupiañez" userId="a32b7bcea6c5172f" providerId="LiveId" clId="{B4EA2585-4A9B-4797-8783-250E583A19B4}" dt="2022-04-12T12:11:12.430" v="6057" actId="478"/>
          <ac:picMkLst>
            <pc:docMk/>
            <pc:sldMk cId="1870336331" sldId="301"/>
            <ac:picMk id="21" creationId="{97242EBD-470B-4FB1-9B4C-E6DCB282152D}"/>
          </ac:picMkLst>
        </pc:picChg>
        <pc:picChg chg="del">
          <ac:chgData name="Angel García Lupiañez" userId="a32b7bcea6c5172f" providerId="LiveId" clId="{B4EA2585-4A9B-4797-8783-250E583A19B4}" dt="2022-04-12T12:11:12.430" v="6057" actId="478"/>
          <ac:picMkLst>
            <pc:docMk/>
            <pc:sldMk cId="1870336331" sldId="301"/>
            <ac:picMk id="23" creationId="{D99072B1-8690-4652-9009-362F46A213C2}"/>
          </ac:picMkLst>
        </pc:picChg>
        <pc:picChg chg="del">
          <ac:chgData name="Angel García Lupiañez" userId="a32b7bcea6c5172f" providerId="LiveId" clId="{B4EA2585-4A9B-4797-8783-250E583A19B4}" dt="2022-04-12T12:11:00.656" v="6055" actId="478"/>
          <ac:picMkLst>
            <pc:docMk/>
            <pc:sldMk cId="1870336331" sldId="301"/>
            <ac:picMk id="25" creationId="{B1BC719A-AAF0-4DB7-9856-CF7AC6A98805}"/>
          </ac:picMkLst>
        </pc:picChg>
        <pc:picChg chg="add del mod">
          <ac:chgData name="Angel García Lupiañez" userId="a32b7bcea6c5172f" providerId="LiveId" clId="{B4EA2585-4A9B-4797-8783-250E583A19B4}" dt="2022-04-11T20:38:09.342" v="1724" actId="478"/>
          <ac:picMkLst>
            <pc:docMk/>
            <pc:sldMk cId="1870336331" sldId="301"/>
            <ac:picMk id="48" creationId="{AC966987-B293-404A-BBED-86957A060395}"/>
          </ac:picMkLst>
        </pc:picChg>
        <pc:picChg chg="add del mod">
          <ac:chgData name="Angel García Lupiañez" userId="a32b7bcea6c5172f" providerId="LiveId" clId="{B4EA2585-4A9B-4797-8783-250E583A19B4}" dt="2022-04-12T13:27:45.168" v="6967"/>
          <ac:picMkLst>
            <pc:docMk/>
            <pc:sldMk cId="1870336331" sldId="301"/>
            <ac:picMk id="22530" creationId="{1F909E4C-BDB3-47C4-B5BA-6578F7B4DE8B}"/>
          </ac:picMkLst>
        </pc:picChg>
        <pc:picChg chg="add mod">
          <ac:chgData name="Angel García Lupiañez" userId="a32b7bcea6c5172f" providerId="LiveId" clId="{B4EA2585-4A9B-4797-8783-250E583A19B4}" dt="2022-04-12T13:28:56.310" v="6973" actId="167"/>
          <ac:picMkLst>
            <pc:docMk/>
            <pc:sldMk cId="1870336331" sldId="301"/>
            <ac:picMk id="22532" creationId="{A98E3ED9-6B18-4447-B74D-6B8125A10053}"/>
          </ac:picMkLst>
        </pc:picChg>
        <pc:cxnChg chg="del">
          <ac:chgData name="Angel García Lupiañez" userId="a32b7bcea6c5172f" providerId="LiveId" clId="{B4EA2585-4A9B-4797-8783-250E583A19B4}" dt="2022-04-12T12:11:12.430" v="6057" actId="478"/>
          <ac:cxnSpMkLst>
            <pc:docMk/>
            <pc:sldMk cId="1870336331" sldId="301"/>
            <ac:cxnSpMk id="16" creationId="{F3753AF9-461F-4049-BB9D-621E76A51470}"/>
          </ac:cxnSpMkLst>
        </pc:cxnChg>
      </pc:sldChg>
      <pc:sldChg chg="addSp delSp modSp add mod modTransition delAnim modAnim">
        <pc:chgData name="Angel García Lupiañez" userId="a32b7bcea6c5172f" providerId="LiveId" clId="{B4EA2585-4A9B-4797-8783-250E583A19B4}" dt="2022-04-12T13:25:17.723" v="6962"/>
        <pc:sldMkLst>
          <pc:docMk/>
          <pc:sldMk cId="1905798991" sldId="302"/>
        </pc:sldMkLst>
        <pc:spChg chg="mod">
          <ac:chgData name="Angel García Lupiañez" userId="a32b7bcea6c5172f" providerId="LiveId" clId="{B4EA2585-4A9B-4797-8783-250E583A19B4}" dt="2022-04-12T10:17:18.096" v="4513" actId="20577"/>
          <ac:spMkLst>
            <pc:docMk/>
            <pc:sldMk cId="1905798991" sldId="302"/>
            <ac:spMk id="4" creationId="{A03D6D45-09FB-4A71-8BA9-C71413D258DB}"/>
          </ac:spMkLst>
        </pc:spChg>
        <pc:spChg chg="del">
          <ac:chgData name="Angel García Lupiañez" userId="a32b7bcea6c5172f" providerId="LiveId" clId="{B4EA2585-4A9B-4797-8783-250E583A19B4}" dt="2022-04-12T01:13:32.947" v="3749" actId="478"/>
          <ac:spMkLst>
            <pc:docMk/>
            <pc:sldMk cId="1905798991" sldId="302"/>
            <ac:spMk id="10" creationId="{640B6A90-3FE3-4EEC-8D77-84B0F6FCDB46}"/>
          </ac:spMkLst>
        </pc:spChg>
        <pc:spChg chg="del">
          <ac:chgData name="Angel García Lupiañez" userId="a32b7bcea6c5172f" providerId="LiveId" clId="{B4EA2585-4A9B-4797-8783-250E583A19B4}" dt="2022-04-12T01:13:31.567" v="3748" actId="478"/>
          <ac:spMkLst>
            <pc:docMk/>
            <pc:sldMk cId="1905798991" sldId="302"/>
            <ac:spMk id="12" creationId="{A5F30903-175A-47A2-B890-E2BDA08D1341}"/>
          </ac:spMkLst>
        </pc:spChg>
        <pc:spChg chg="del">
          <ac:chgData name="Angel García Lupiañez" userId="a32b7bcea6c5172f" providerId="LiveId" clId="{B4EA2585-4A9B-4797-8783-250E583A19B4}" dt="2022-04-12T01:13:30.665" v="3747" actId="478"/>
          <ac:spMkLst>
            <pc:docMk/>
            <pc:sldMk cId="1905798991" sldId="302"/>
            <ac:spMk id="13" creationId="{2E083592-83E3-457D-8A39-2C49A6261A37}"/>
          </ac:spMkLst>
        </pc:spChg>
        <pc:spChg chg="del">
          <ac:chgData name="Angel García Lupiañez" userId="a32b7bcea6c5172f" providerId="LiveId" clId="{B4EA2585-4A9B-4797-8783-250E583A19B4}" dt="2022-04-12T01:13:39.917" v="3752" actId="478"/>
          <ac:spMkLst>
            <pc:docMk/>
            <pc:sldMk cId="1905798991" sldId="302"/>
            <ac:spMk id="14" creationId="{14A6BBB9-0669-42B1-B952-A761476F30E7}"/>
          </ac:spMkLst>
        </pc:spChg>
        <pc:spChg chg="add mod">
          <ac:chgData name="Angel García Lupiañez" userId="a32b7bcea6c5172f" providerId="LiveId" clId="{B4EA2585-4A9B-4797-8783-250E583A19B4}" dt="2022-04-12T10:18:55.684" v="4522" actId="20577"/>
          <ac:spMkLst>
            <pc:docMk/>
            <pc:sldMk cId="1905798991" sldId="302"/>
            <ac:spMk id="15" creationId="{9E6D66C6-7D21-4936-BF6A-575655130568}"/>
          </ac:spMkLst>
        </pc:spChg>
        <pc:spChg chg="add del mod">
          <ac:chgData name="Angel García Lupiañez" userId="a32b7bcea6c5172f" providerId="LiveId" clId="{B4EA2585-4A9B-4797-8783-250E583A19B4}" dt="2022-04-12T10:18:58.910" v="4523" actId="478"/>
          <ac:spMkLst>
            <pc:docMk/>
            <pc:sldMk cId="1905798991" sldId="302"/>
            <ac:spMk id="16" creationId="{B6CF464C-7A44-472B-AB3B-CBDA12F60813}"/>
          </ac:spMkLst>
        </pc:spChg>
        <pc:spChg chg="del">
          <ac:chgData name="Angel García Lupiañez" userId="a32b7bcea6c5172f" providerId="LiveId" clId="{B4EA2585-4A9B-4797-8783-250E583A19B4}" dt="2022-04-12T01:13:37.946" v="3751" actId="478"/>
          <ac:spMkLst>
            <pc:docMk/>
            <pc:sldMk cId="1905798991" sldId="302"/>
            <ac:spMk id="17" creationId="{AFD3DA37-6682-4911-BC21-E63961E30ED8}"/>
          </ac:spMkLst>
        </pc:spChg>
        <pc:spChg chg="mod">
          <ac:chgData name="Angel García Lupiañez" userId="a32b7bcea6c5172f" providerId="LiveId" clId="{B4EA2585-4A9B-4797-8783-250E583A19B4}" dt="2022-04-12T10:19:27.608" v="4538" actId="113"/>
          <ac:spMkLst>
            <pc:docMk/>
            <pc:sldMk cId="1905798991" sldId="302"/>
            <ac:spMk id="18" creationId="{225AAADC-7246-4F8F-83D4-63D1AEA80E2A}"/>
          </ac:spMkLst>
        </pc:spChg>
        <pc:spChg chg="add mod">
          <ac:chgData name="Angel García Lupiañez" userId="a32b7bcea6c5172f" providerId="LiveId" clId="{B4EA2585-4A9B-4797-8783-250E583A19B4}" dt="2022-04-12T10:19:28.186" v="4539" actId="1076"/>
          <ac:spMkLst>
            <pc:docMk/>
            <pc:sldMk cId="1905798991" sldId="302"/>
            <ac:spMk id="19" creationId="{33F488EA-A747-4829-BE5E-7601858AFBF6}"/>
          </ac:spMkLst>
        </pc:spChg>
        <pc:spChg chg="add del mod">
          <ac:chgData name="Angel García Lupiañez" userId="a32b7bcea6c5172f" providerId="LiveId" clId="{B4EA2585-4A9B-4797-8783-250E583A19B4}" dt="2022-04-12T10:19:14.626" v="4535" actId="478"/>
          <ac:spMkLst>
            <pc:docMk/>
            <pc:sldMk cId="1905798991" sldId="302"/>
            <ac:spMk id="20" creationId="{72DB4B12-FC66-4039-844A-E97BD646FF94}"/>
          </ac:spMkLst>
        </pc:spChg>
        <pc:spChg chg="add del mod">
          <ac:chgData name="Angel García Lupiañez" userId="a32b7bcea6c5172f" providerId="LiveId" clId="{B4EA2585-4A9B-4797-8783-250E583A19B4}" dt="2022-04-12T10:19:20.358" v="4536" actId="478"/>
          <ac:spMkLst>
            <pc:docMk/>
            <pc:sldMk cId="1905798991" sldId="302"/>
            <ac:spMk id="21" creationId="{506F707C-4EE0-4DD7-A7A4-ACD2B75579D5}"/>
          </ac:spMkLst>
        </pc:spChg>
        <pc:spChg chg="add del mod">
          <ac:chgData name="Angel García Lupiañez" userId="a32b7bcea6c5172f" providerId="LiveId" clId="{B4EA2585-4A9B-4797-8783-250E583A19B4}" dt="2022-04-12T10:19:12.738" v="4534" actId="478"/>
          <ac:spMkLst>
            <pc:docMk/>
            <pc:sldMk cId="1905798991" sldId="302"/>
            <ac:spMk id="22" creationId="{CA6A41C7-EB58-4D85-A0AD-9637F7C335E4}"/>
          </ac:spMkLst>
        </pc:spChg>
        <pc:spChg chg="add mod">
          <ac:chgData name="Angel García Lupiañez" userId="a32b7bcea6c5172f" providerId="LiveId" clId="{B4EA2585-4A9B-4797-8783-250E583A19B4}" dt="2022-04-12T10:19:03.932" v="4525" actId="1076"/>
          <ac:spMkLst>
            <pc:docMk/>
            <pc:sldMk cId="1905798991" sldId="302"/>
            <ac:spMk id="23" creationId="{9898C391-090D-4AD5-80D5-6DCB0A2649B8}"/>
          </ac:spMkLst>
        </pc:spChg>
        <pc:spChg chg="add mod">
          <ac:chgData name="Angel García Lupiañez" userId="a32b7bcea6c5172f" providerId="LiveId" clId="{B4EA2585-4A9B-4797-8783-250E583A19B4}" dt="2022-04-12T10:21:13.885" v="4615" actId="1076"/>
          <ac:spMkLst>
            <pc:docMk/>
            <pc:sldMk cId="1905798991" sldId="302"/>
            <ac:spMk id="24" creationId="{F0756A81-A21F-4ED9-9AC0-8D08EE6E013A}"/>
          </ac:spMkLst>
        </pc:spChg>
        <pc:spChg chg="mod">
          <ac:chgData name="Angel García Lupiañez" userId="a32b7bcea6c5172f" providerId="LiveId" clId="{B4EA2585-4A9B-4797-8783-250E583A19B4}" dt="2022-04-12T10:19:49.593" v="4596" actId="14100"/>
          <ac:spMkLst>
            <pc:docMk/>
            <pc:sldMk cId="1905798991" sldId="302"/>
            <ac:spMk id="29" creationId="{CAA3871B-5A80-4D63-B9BD-FFAB1FF70683}"/>
          </ac:spMkLst>
        </pc:spChg>
        <pc:picChg chg="del">
          <ac:chgData name="Angel García Lupiañez" userId="a32b7bcea6c5172f" providerId="LiveId" clId="{B4EA2585-4A9B-4797-8783-250E583A19B4}" dt="2022-04-12T13:03:11.504" v="6704" actId="478"/>
          <ac:picMkLst>
            <pc:docMk/>
            <pc:sldMk cId="1905798991" sldId="302"/>
            <ac:picMk id="4102" creationId="{52B7BB44-292E-4E5F-8CA9-C0950FBC4B82}"/>
          </ac:picMkLst>
        </pc:picChg>
        <pc:picChg chg="add mod">
          <ac:chgData name="Angel García Lupiañez" userId="a32b7bcea6c5172f" providerId="LiveId" clId="{B4EA2585-4A9B-4797-8783-250E583A19B4}" dt="2022-04-12T13:03:22.894" v="6708" actId="14100"/>
          <ac:picMkLst>
            <pc:docMk/>
            <pc:sldMk cId="1905798991" sldId="302"/>
            <ac:picMk id="18434" creationId="{B95659D3-E8B2-44AC-ABB2-D11BA894C6C6}"/>
          </ac:picMkLst>
        </pc:picChg>
      </pc:sldChg>
      <pc:sldChg chg="modSp add del mod">
        <pc:chgData name="Angel García Lupiañez" userId="a32b7bcea6c5172f" providerId="LiveId" clId="{B4EA2585-4A9B-4797-8783-250E583A19B4}" dt="2022-04-12T12:09:31.436" v="6030" actId="47"/>
        <pc:sldMkLst>
          <pc:docMk/>
          <pc:sldMk cId="932809859" sldId="303"/>
        </pc:sldMkLst>
        <pc:spChg chg="mod">
          <ac:chgData name="Angel García Lupiañez" userId="a32b7bcea6c5172f" providerId="LiveId" clId="{B4EA2585-4A9B-4797-8783-250E583A19B4}" dt="2022-04-11T21:31:49.179" v="2074" actId="6549"/>
          <ac:spMkLst>
            <pc:docMk/>
            <pc:sldMk cId="932809859" sldId="303"/>
            <ac:spMk id="5" creationId="{F58C420A-3AEC-4BE5-BD90-C854A306696C}"/>
          </ac:spMkLst>
        </pc:spChg>
      </pc:sldChg>
      <pc:sldChg chg="modSp add del mod">
        <pc:chgData name="Angel García Lupiañez" userId="a32b7bcea6c5172f" providerId="LiveId" clId="{B4EA2585-4A9B-4797-8783-250E583A19B4}" dt="2022-04-12T12:09:31.436" v="6030" actId="47"/>
        <pc:sldMkLst>
          <pc:docMk/>
          <pc:sldMk cId="1976781970" sldId="304"/>
        </pc:sldMkLst>
        <pc:spChg chg="mod">
          <ac:chgData name="Angel García Lupiañez" userId="a32b7bcea6c5172f" providerId="LiveId" clId="{B4EA2585-4A9B-4797-8783-250E583A19B4}" dt="2022-04-11T21:31:55.560" v="2086" actId="20577"/>
          <ac:spMkLst>
            <pc:docMk/>
            <pc:sldMk cId="1976781970" sldId="304"/>
            <ac:spMk id="4" creationId="{A03D6D45-09FB-4A71-8BA9-C71413D258DB}"/>
          </ac:spMkLst>
        </pc:spChg>
      </pc:sldChg>
      <pc:sldChg chg="modSp add del mod">
        <pc:chgData name="Angel García Lupiañez" userId="a32b7bcea6c5172f" providerId="LiveId" clId="{B4EA2585-4A9B-4797-8783-250E583A19B4}" dt="2022-04-12T12:09:31.436" v="6030" actId="47"/>
        <pc:sldMkLst>
          <pc:docMk/>
          <pc:sldMk cId="3226585847" sldId="305"/>
        </pc:sldMkLst>
        <pc:spChg chg="mod">
          <ac:chgData name="Angel García Lupiañez" userId="a32b7bcea6c5172f" providerId="LiveId" clId="{B4EA2585-4A9B-4797-8783-250E583A19B4}" dt="2022-04-11T21:32:03.257" v="2092" actId="20577"/>
          <ac:spMkLst>
            <pc:docMk/>
            <pc:sldMk cId="3226585847" sldId="305"/>
            <ac:spMk id="5" creationId="{F58C420A-3AEC-4BE5-BD90-C854A306696C}"/>
          </ac:spMkLst>
        </pc:spChg>
      </pc:sldChg>
      <pc:sldChg chg="addSp delSp modSp add mod ord modTransition delAnim modAnim">
        <pc:chgData name="Angel García Lupiañez" userId="a32b7bcea6c5172f" providerId="LiveId" clId="{B4EA2585-4A9B-4797-8783-250E583A19B4}" dt="2022-04-12T13:25:17.723" v="6962"/>
        <pc:sldMkLst>
          <pc:docMk/>
          <pc:sldMk cId="4115816706" sldId="306"/>
        </pc:sldMkLst>
        <pc:spChg chg="mod">
          <ac:chgData name="Angel García Lupiañez" userId="a32b7bcea6c5172f" providerId="LiveId" clId="{B4EA2585-4A9B-4797-8783-250E583A19B4}" dt="2022-04-11T21:33:37.847" v="2178" actId="20577"/>
          <ac:spMkLst>
            <pc:docMk/>
            <pc:sldMk cId="4115816706" sldId="306"/>
            <ac:spMk id="4" creationId="{A03D6D45-09FB-4A71-8BA9-C71413D258DB}"/>
          </ac:spMkLst>
        </pc:spChg>
        <pc:spChg chg="del mod">
          <ac:chgData name="Angel García Lupiañez" userId="a32b7bcea6c5172f" providerId="LiveId" clId="{B4EA2585-4A9B-4797-8783-250E583A19B4}" dt="2022-04-12T01:52:09.781" v="3872" actId="478"/>
          <ac:spMkLst>
            <pc:docMk/>
            <pc:sldMk cId="4115816706" sldId="306"/>
            <ac:spMk id="10" creationId="{640B6A90-3FE3-4EEC-8D77-84B0F6FCDB46}"/>
          </ac:spMkLst>
        </pc:spChg>
        <pc:spChg chg="del">
          <ac:chgData name="Angel García Lupiañez" userId="a32b7bcea6c5172f" providerId="LiveId" clId="{B4EA2585-4A9B-4797-8783-250E583A19B4}" dt="2022-04-12T01:52:08.474" v="3870" actId="478"/>
          <ac:spMkLst>
            <pc:docMk/>
            <pc:sldMk cId="4115816706" sldId="306"/>
            <ac:spMk id="12" creationId="{A5F30903-175A-47A2-B890-E2BDA08D1341}"/>
          </ac:spMkLst>
        </pc:spChg>
        <pc:spChg chg="del">
          <ac:chgData name="Angel García Lupiañez" userId="a32b7bcea6c5172f" providerId="LiveId" clId="{B4EA2585-4A9B-4797-8783-250E583A19B4}" dt="2022-04-12T01:52:07.588" v="3869" actId="478"/>
          <ac:spMkLst>
            <pc:docMk/>
            <pc:sldMk cId="4115816706" sldId="306"/>
            <ac:spMk id="13" creationId="{2E083592-83E3-457D-8A39-2C49A6261A37}"/>
          </ac:spMkLst>
        </pc:spChg>
        <pc:spChg chg="mod">
          <ac:chgData name="Angel García Lupiañez" userId="a32b7bcea6c5172f" providerId="LiveId" clId="{B4EA2585-4A9B-4797-8783-250E583A19B4}" dt="2022-04-12T12:57:17.916" v="6669" actId="20577"/>
          <ac:spMkLst>
            <pc:docMk/>
            <pc:sldMk cId="4115816706" sldId="306"/>
            <ac:spMk id="14" creationId="{14A6BBB9-0669-42B1-B952-A761476F30E7}"/>
          </ac:spMkLst>
        </pc:spChg>
        <pc:spChg chg="add mod">
          <ac:chgData name="Angel García Lupiañez" userId="a32b7bcea6c5172f" providerId="LiveId" clId="{B4EA2585-4A9B-4797-8783-250E583A19B4}" dt="2022-04-12T12:56:39.239" v="6649" actId="1076"/>
          <ac:spMkLst>
            <pc:docMk/>
            <pc:sldMk cId="4115816706" sldId="306"/>
            <ac:spMk id="15" creationId="{7D5CEA26-E698-4773-9795-9FBBECF0E8DA}"/>
          </ac:spMkLst>
        </pc:spChg>
        <pc:spChg chg="add del mod">
          <ac:chgData name="Angel García Lupiañez" userId="a32b7bcea6c5172f" providerId="LiveId" clId="{B4EA2585-4A9B-4797-8783-250E583A19B4}" dt="2022-04-12T12:55:01.644" v="6611" actId="478"/>
          <ac:spMkLst>
            <pc:docMk/>
            <pc:sldMk cId="4115816706" sldId="306"/>
            <ac:spMk id="16" creationId="{92329228-34AE-4A41-B095-A782F7DBA60E}"/>
          </ac:spMkLst>
        </pc:spChg>
        <pc:spChg chg="mod">
          <ac:chgData name="Angel García Lupiañez" userId="a32b7bcea6c5172f" providerId="LiveId" clId="{B4EA2585-4A9B-4797-8783-250E583A19B4}" dt="2022-04-12T12:57:12.716" v="6659" actId="20577"/>
          <ac:spMkLst>
            <pc:docMk/>
            <pc:sldMk cId="4115816706" sldId="306"/>
            <ac:spMk id="17" creationId="{AFD3DA37-6682-4911-BC21-E63961E30ED8}"/>
          </ac:spMkLst>
        </pc:spChg>
        <pc:spChg chg="mod">
          <ac:chgData name="Angel García Lupiañez" userId="a32b7bcea6c5172f" providerId="LiveId" clId="{B4EA2585-4A9B-4797-8783-250E583A19B4}" dt="2022-04-12T12:57:05.469" v="6657" actId="115"/>
          <ac:spMkLst>
            <pc:docMk/>
            <pc:sldMk cId="4115816706" sldId="306"/>
            <ac:spMk id="18" creationId="{225AAADC-7246-4F8F-83D4-63D1AEA80E2A}"/>
          </ac:spMkLst>
        </pc:spChg>
        <pc:spChg chg="mod">
          <ac:chgData name="Angel García Lupiañez" userId="a32b7bcea6c5172f" providerId="LiveId" clId="{B4EA2585-4A9B-4797-8783-250E583A19B4}" dt="2022-04-12T12:58:14.606" v="6673" actId="14100"/>
          <ac:spMkLst>
            <pc:docMk/>
            <pc:sldMk cId="4115816706" sldId="306"/>
            <ac:spMk id="29" creationId="{CAA3871B-5A80-4D63-B9BD-FFAB1FF70683}"/>
          </ac:spMkLst>
        </pc:spChg>
      </pc:sldChg>
      <pc:sldChg chg="addSp delSp modSp add mod ord modTransition delAnim">
        <pc:chgData name="Angel García Lupiañez" userId="a32b7bcea6c5172f" providerId="LiveId" clId="{B4EA2585-4A9B-4797-8783-250E583A19B4}" dt="2022-04-12T13:25:17.723" v="6962"/>
        <pc:sldMkLst>
          <pc:docMk/>
          <pc:sldMk cId="2494418037" sldId="307"/>
        </pc:sldMkLst>
        <pc:spChg chg="mod">
          <ac:chgData name="Angel García Lupiañez" userId="a32b7bcea6c5172f" providerId="LiveId" clId="{B4EA2585-4A9B-4797-8783-250E583A19B4}" dt="2022-04-12T02:53:19.823" v="4508" actId="20577"/>
          <ac:spMkLst>
            <pc:docMk/>
            <pc:sldMk cId="2494418037" sldId="307"/>
            <ac:spMk id="2" creationId="{1AC9E886-BD82-4757-912B-F7589A22164F}"/>
          </ac:spMkLst>
        </pc:spChg>
        <pc:spChg chg="del">
          <ac:chgData name="Angel García Lupiañez" userId="a32b7bcea6c5172f" providerId="LiveId" clId="{B4EA2585-4A9B-4797-8783-250E583A19B4}" dt="2022-04-12T02:45:36.418" v="4130" actId="478"/>
          <ac:spMkLst>
            <pc:docMk/>
            <pc:sldMk cId="2494418037" sldId="307"/>
            <ac:spMk id="4" creationId="{16982055-1929-48A3-B925-E977C3A7E8B0}"/>
          </ac:spMkLst>
        </pc:spChg>
        <pc:spChg chg="mod">
          <ac:chgData name="Angel García Lupiañez" userId="a32b7bcea6c5172f" providerId="LiveId" clId="{B4EA2585-4A9B-4797-8783-250E583A19B4}" dt="2022-04-11T21:33:43.561" v="2184" actId="20577"/>
          <ac:spMkLst>
            <pc:docMk/>
            <pc:sldMk cId="2494418037" sldId="307"/>
            <ac:spMk id="5" creationId="{F58C420A-3AEC-4BE5-BD90-C854A306696C}"/>
          </ac:spMkLst>
        </pc:spChg>
        <pc:spChg chg="del">
          <ac:chgData name="Angel García Lupiañez" userId="a32b7bcea6c5172f" providerId="LiveId" clId="{B4EA2585-4A9B-4797-8783-250E583A19B4}" dt="2022-04-12T02:45:40.220" v="4133" actId="478"/>
          <ac:spMkLst>
            <pc:docMk/>
            <pc:sldMk cId="2494418037" sldId="307"/>
            <ac:spMk id="6" creationId="{0F0E443A-F987-4A67-86AD-557D61E47992}"/>
          </ac:spMkLst>
        </pc:spChg>
        <pc:spChg chg="del">
          <ac:chgData name="Angel García Lupiañez" userId="a32b7bcea6c5172f" providerId="LiveId" clId="{B4EA2585-4A9B-4797-8783-250E583A19B4}" dt="2022-04-12T02:46:13.580" v="4137" actId="478"/>
          <ac:spMkLst>
            <pc:docMk/>
            <pc:sldMk cId="2494418037" sldId="307"/>
            <ac:spMk id="8" creationId="{FA562AA1-9ED1-4AA1-8F21-A53B5A69CB06}"/>
          </ac:spMkLst>
        </pc:spChg>
        <pc:spChg chg="add del mod">
          <ac:chgData name="Angel García Lupiañez" userId="a32b7bcea6c5172f" providerId="LiveId" clId="{B4EA2585-4A9B-4797-8783-250E583A19B4}" dt="2022-04-12T02:46:11.086" v="4136" actId="478"/>
          <ac:spMkLst>
            <pc:docMk/>
            <pc:sldMk cId="2494418037" sldId="307"/>
            <ac:spMk id="9" creationId="{E58FB988-2FC2-4BB9-A46A-891AD4E7D3CF}"/>
          </ac:spMkLst>
        </pc:spChg>
        <pc:spChg chg="del">
          <ac:chgData name="Angel García Lupiañez" userId="a32b7bcea6c5172f" providerId="LiveId" clId="{B4EA2585-4A9B-4797-8783-250E583A19B4}" dt="2022-04-12T02:46:13.580" v="4137" actId="478"/>
          <ac:spMkLst>
            <pc:docMk/>
            <pc:sldMk cId="2494418037" sldId="307"/>
            <ac:spMk id="10" creationId="{77D79B0F-EFCB-42B1-AEAE-0FE4763D4456}"/>
          </ac:spMkLst>
        </pc:spChg>
        <pc:spChg chg="add del mod">
          <ac:chgData name="Angel García Lupiañez" userId="a32b7bcea6c5172f" providerId="LiveId" clId="{B4EA2585-4A9B-4797-8783-250E583A19B4}" dt="2022-04-12T02:46:15.817" v="4138" actId="478"/>
          <ac:spMkLst>
            <pc:docMk/>
            <pc:sldMk cId="2494418037" sldId="307"/>
            <ac:spMk id="13" creationId="{D5F4F066-B654-4747-ADFB-448A182E414F}"/>
          </ac:spMkLst>
        </pc:spChg>
        <pc:spChg chg="add del mod">
          <ac:chgData name="Angel García Lupiañez" userId="a32b7bcea6c5172f" providerId="LiveId" clId="{B4EA2585-4A9B-4797-8783-250E583A19B4}" dt="2022-04-12T02:46:15.817" v="4138" actId="478"/>
          <ac:spMkLst>
            <pc:docMk/>
            <pc:sldMk cId="2494418037" sldId="307"/>
            <ac:spMk id="15" creationId="{6C0C2150-F66D-43A2-95F5-4BA7604BDE6A}"/>
          </ac:spMkLst>
        </pc:spChg>
        <pc:spChg chg="add mod">
          <ac:chgData name="Angel García Lupiañez" userId="a32b7bcea6c5172f" providerId="LiveId" clId="{B4EA2585-4A9B-4797-8783-250E583A19B4}" dt="2022-04-12T13:02:34.754" v="6698" actId="478"/>
          <ac:spMkLst>
            <pc:docMk/>
            <pc:sldMk cId="2494418037" sldId="307"/>
            <ac:spMk id="17" creationId="{F52EE708-5C13-4FB4-A349-E503A27925A4}"/>
          </ac:spMkLst>
        </pc:spChg>
        <pc:spChg chg="del">
          <ac:chgData name="Angel García Lupiañez" userId="a32b7bcea6c5172f" providerId="LiveId" clId="{B4EA2585-4A9B-4797-8783-250E583A19B4}" dt="2022-04-12T02:45:37.249" v="4131" actId="478"/>
          <ac:spMkLst>
            <pc:docMk/>
            <pc:sldMk cId="2494418037" sldId="307"/>
            <ac:spMk id="23" creationId="{81B37958-7021-4571-977A-48F473D0D513}"/>
          </ac:spMkLst>
        </pc:spChg>
        <pc:spChg chg="del">
          <ac:chgData name="Angel García Lupiañez" userId="a32b7bcea6c5172f" providerId="LiveId" clId="{B4EA2585-4A9B-4797-8783-250E583A19B4}" dt="2022-04-12T02:45:38.035" v="4132" actId="478"/>
          <ac:spMkLst>
            <pc:docMk/>
            <pc:sldMk cId="2494418037" sldId="307"/>
            <ac:spMk id="24" creationId="{C54E6073-B89C-4B13-B8FD-27536C974449}"/>
          </ac:spMkLst>
        </pc:spChg>
        <pc:spChg chg="add mod">
          <ac:chgData name="Angel García Lupiañez" userId="a32b7bcea6c5172f" providerId="LiveId" clId="{B4EA2585-4A9B-4797-8783-250E583A19B4}" dt="2022-04-12T02:51:49.625" v="4430" actId="20577"/>
          <ac:spMkLst>
            <pc:docMk/>
            <pc:sldMk cId="2494418037" sldId="307"/>
            <ac:spMk id="25" creationId="{AD608E86-B1F6-4BB5-8BA3-BA6DC7F502F5}"/>
          </ac:spMkLst>
        </pc:spChg>
        <pc:spChg chg="add mod">
          <ac:chgData name="Angel García Lupiañez" userId="a32b7bcea6c5172f" providerId="LiveId" clId="{B4EA2585-4A9B-4797-8783-250E583A19B4}" dt="2022-04-12T02:52:02.335" v="4434" actId="1076"/>
          <ac:spMkLst>
            <pc:docMk/>
            <pc:sldMk cId="2494418037" sldId="307"/>
            <ac:spMk id="27" creationId="{73879461-6F9F-44C4-ACDD-1F03213477C2}"/>
          </ac:spMkLst>
        </pc:spChg>
        <pc:spChg chg="add mod">
          <ac:chgData name="Angel García Lupiañez" userId="a32b7bcea6c5172f" providerId="LiveId" clId="{B4EA2585-4A9B-4797-8783-250E583A19B4}" dt="2022-04-12T02:47:50.888" v="4198" actId="2710"/>
          <ac:spMkLst>
            <pc:docMk/>
            <pc:sldMk cId="2494418037" sldId="307"/>
            <ac:spMk id="28" creationId="{3A3495DC-AE14-4BC9-BBDE-D0BDA72190FB}"/>
          </ac:spMkLst>
        </pc:spChg>
        <pc:spChg chg="add mod">
          <ac:chgData name="Angel García Lupiañez" userId="a32b7bcea6c5172f" providerId="LiveId" clId="{B4EA2585-4A9B-4797-8783-250E583A19B4}" dt="2022-04-12T02:52:12.129" v="4437" actId="1076"/>
          <ac:spMkLst>
            <pc:docMk/>
            <pc:sldMk cId="2494418037" sldId="307"/>
            <ac:spMk id="29" creationId="{BD591818-1B2D-41FD-AD28-38AC14A2FAD6}"/>
          </ac:spMkLst>
        </pc:spChg>
        <pc:spChg chg="add mod">
          <ac:chgData name="Angel García Lupiañez" userId="a32b7bcea6c5172f" providerId="LiveId" clId="{B4EA2585-4A9B-4797-8783-250E583A19B4}" dt="2022-04-12T02:52:25.457" v="4442" actId="1076"/>
          <ac:spMkLst>
            <pc:docMk/>
            <pc:sldMk cId="2494418037" sldId="307"/>
            <ac:spMk id="30" creationId="{8F94F6E4-AD55-4701-BD15-C37557AC1407}"/>
          </ac:spMkLst>
        </pc:spChg>
        <pc:spChg chg="add mod">
          <ac:chgData name="Angel García Lupiañez" userId="a32b7bcea6c5172f" providerId="LiveId" clId="{B4EA2585-4A9B-4797-8783-250E583A19B4}" dt="2022-04-12T02:51:42.549" v="4428" actId="113"/>
          <ac:spMkLst>
            <pc:docMk/>
            <pc:sldMk cId="2494418037" sldId="307"/>
            <ac:spMk id="31" creationId="{D4682FA5-A6A1-48AA-A396-8736B741E8A6}"/>
          </ac:spMkLst>
        </pc:spChg>
        <pc:spChg chg="add mod">
          <ac:chgData name="Angel García Lupiañez" userId="a32b7bcea6c5172f" providerId="LiveId" clId="{B4EA2585-4A9B-4797-8783-250E583A19B4}" dt="2022-04-12T13:01:43.123" v="6695" actId="14100"/>
          <ac:spMkLst>
            <pc:docMk/>
            <pc:sldMk cId="2494418037" sldId="307"/>
            <ac:spMk id="32" creationId="{23133E94-E2FF-4212-8931-8561B7E054C1}"/>
          </ac:spMkLst>
        </pc:spChg>
        <pc:picChg chg="del">
          <ac:chgData name="Angel García Lupiañez" userId="a32b7bcea6c5172f" providerId="LiveId" clId="{B4EA2585-4A9B-4797-8783-250E583A19B4}" dt="2022-04-12T13:02:34.754" v="6698" actId="478"/>
          <ac:picMkLst>
            <pc:docMk/>
            <pc:sldMk cId="2494418037" sldId="307"/>
            <ac:picMk id="26" creationId="{FD3D8AFC-B0CC-412A-B4C7-45BAC335BE8D}"/>
          </ac:picMkLst>
        </pc:picChg>
        <pc:picChg chg="add mod">
          <ac:chgData name="Angel García Lupiañez" userId="a32b7bcea6c5172f" providerId="LiveId" clId="{B4EA2585-4A9B-4797-8783-250E583A19B4}" dt="2022-04-12T12:14:02" v="6079"/>
          <ac:picMkLst>
            <pc:docMk/>
            <pc:sldMk cId="2494418037" sldId="307"/>
            <ac:picMk id="33" creationId="{983C3287-FC44-4C3B-9125-F8673B6FE88A}"/>
          </ac:picMkLst>
        </pc:picChg>
        <pc:picChg chg="add mod">
          <ac:chgData name="Angel García Lupiañez" userId="a32b7bcea6c5172f" providerId="LiveId" clId="{B4EA2585-4A9B-4797-8783-250E583A19B4}" dt="2022-04-12T13:02:45.549" v="6703" actId="14100"/>
          <ac:picMkLst>
            <pc:docMk/>
            <pc:sldMk cId="2494418037" sldId="307"/>
            <ac:picMk id="17410" creationId="{1502AC75-9116-4F4E-A0CC-F8CFA8ED3597}"/>
          </ac:picMkLst>
        </pc:picChg>
        <pc:cxnChg chg="del">
          <ac:chgData name="Angel García Lupiañez" userId="a32b7bcea6c5172f" providerId="LiveId" clId="{B4EA2585-4A9B-4797-8783-250E583A19B4}" dt="2022-04-12T02:46:13.580" v="4137" actId="478"/>
          <ac:cxnSpMkLst>
            <pc:docMk/>
            <pc:sldMk cId="2494418037" sldId="307"/>
            <ac:cxnSpMk id="18" creationId="{45C26E9A-3991-49A2-8D63-94C577E8A0AC}"/>
          </ac:cxnSpMkLst>
        </pc:cxnChg>
        <pc:cxnChg chg="del">
          <ac:chgData name="Angel García Lupiañez" userId="a32b7bcea6c5172f" providerId="LiveId" clId="{B4EA2585-4A9B-4797-8783-250E583A19B4}" dt="2022-04-12T02:46:13.580" v="4137" actId="478"/>
          <ac:cxnSpMkLst>
            <pc:docMk/>
            <pc:sldMk cId="2494418037" sldId="307"/>
            <ac:cxnSpMk id="19" creationId="{4EAA895A-8A04-4C68-83A5-3E4F5209FB7E}"/>
          </ac:cxnSpMkLst>
        </pc:cxnChg>
        <pc:cxnChg chg="del">
          <ac:chgData name="Angel García Lupiañez" userId="a32b7bcea6c5172f" providerId="LiveId" clId="{B4EA2585-4A9B-4797-8783-250E583A19B4}" dt="2022-04-12T02:46:13.580" v="4137" actId="478"/>
          <ac:cxnSpMkLst>
            <pc:docMk/>
            <pc:sldMk cId="2494418037" sldId="307"/>
            <ac:cxnSpMk id="20" creationId="{59D2C94E-1924-4389-B84A-2828D610B220}"/>
          </ac:cxnSpMkLst>
        </pc:cxnChg>
      </pc:sldChg>
      <pc:sldChg chg="addSp delSp modSp add mod ord modTransition setBg">
        <pc:chgData name="Angel García Lupiañez" userId="a32b7bcea6c5172f" providerId="LiveId" clId="{B4EA2585-4A9B-4797-8783-250E583A19B4}" dt="2022-04-12T13:25:17.723" v="6962"/>
        <pc:sldMkLst>
          <pc:docMk/>
          <pc:sldMk cId="360539925" sldId="308"/>
        </pc:sldMkLst>
        <pc:spChg chg="mod">
          <ac:chgData name="Angel García Lupiañez" userId="a32b7bcea6c5172f" providerId="LiveId" clId="{B4EA2585-4A9B-4797-8783-250E583A19B4}" dt="2022-04-11T21:34:07.361" v="2194" actId="20577"/>
          <ac:spMkLst>
            <pc:docMk/>
            <pc:sldMk cId="360539925" sldId="308"/>
            <ac:spMk id="2" creationId="{8468F2B1-EF8F-4772-ADA1-4195B20EBA74}"/>
          </ac:spMkLst>
        </pc:spChg>
        <pc:spChg chg="mod">
          <ac:chgData name="Angel García Lupiañez" userId="a32b7bcea6c5172f" providerId="LiveId" clId="{B4EA2585-4A9B-4797-8783-250E583A19B4}" dt="2022-04-12T11:01:32.594" v="4819" actId="20577"/>
          <ac:spMkLst>
            <pc:docMk/>
            <pc:sldMk cId="360539925" sldId="308"/>
            <ac:spMk id="3" creationId="{565124A8-7554-4DB8-896F-F9946B9CF1F9}"/>
          </ac:spMkLst>
        </pc:spChg>
        <pc:spChg chg="add del">
          <ac:chgData name="Angel García Lupiañez" userId="a32b7bcea6c5172f" providerId="LiveId" clId="{B4EA2585-4A9B-4797-8783-250E583A19B4}" dt="2022-04-12T13:05:54.003" v="6716"/>
          <ac:spMkLst>
            <pc:docMk/>
            <pc:sldMk cId="360539925" sldId="308"/>
            <ac:spMk id="4" creationId="{C28081E0-2B89-4074-902A-2C72503C5EC9}"/>
          </ac:spMkLst>
        </pc:spChg>
        <pc:spChg chg="add del mod">
          <ac:chgData name="Angel García Lupiañez" userId="a32b7bcea6c5172f" providerId="LiveId" clId="{B4EA2585-4A9B-4797-8783-250E583A19B4}" dt="2022-04-12T13:07:04.993" v="6732" actId="478"/>
          <ac:spMkLst>
            <pc:docMk/>
            <pc:sldMk cId="360539925" sldId="308"/>
            <ac:spMk id="6" creationId="{6AFF9A92-B5E8-454B-BAB8-409813F227C0}"/>
          </ac:spMkLst>
        </pc:spChg>
        <pc:spChg chg="add del">
          <ac:chgData name="Angel García Lupiañez" userId="a32b7bcea6c5172f" providerId="LiveId" clId="{B4EA2585-4A9B-4797-8783-250E583A19B4}" dt="2022-04-12T13:06:06.909" v="6720"/>
          <ac:spMkLst>
            <pc:docMk/>
            <pc:sldMk cId="360539925" sldId="308"/>
            <ac:spMk id="8" creationId="{E52EC987-C4D5-4BAB-B470-205038A99AD1}"/>
          </ac:spMkLst>
        </pc:spChg>
        <pc:spChg chg="add mod">
          <ac:chgData name="Angel García Lupiañez" userId="a32b7bcea6c5172f" providerId="LiveId" clId="{B4EA2585-4A9B-4797-8783-250E583A19B4}" dt="2022-04-12T12:14:17.423" v="6082" actId="14100"/>
          <ac:spMkLst>
            <pc:docMk/>
            <pc:sldMk cId="360539925" sldId="308"/>
            <ac:spMk id="18" creationId="{5774333E-61BA-41CF-B735-1DC1DACED4C8}"/>
          </ac:spMkLst>
        </pc:spChg>
        <pc:spChg chg="del">
          <ac:chgData name="Angel García Lupiañez" userId="a32b7bcea6c5172f" providerId="LiveId" clId="{B4EA2585-4A9B-4797-8783-250E583A19B4}" dt="2022-04-12T13:07:15.034" v="6734" actId="478"/>
          <ac:spMkLst>
            <pc:docMk/>
            <pc:sldMk cId="360539925" sldId="308"/>
            <ac:spMk id="20" creationId="{5159E9FA-E2FE-4ED3-AF77-6A386F661A9D}"/>
          </ac:spMkLst>
        </pc:spChg>
        <pc:spChg chg="del">
          <ac:chgData name="Angel García Lupiañez" userId="a32b7bcea6c5172f" providerId="LiveId" clId="{B4EA2585-4A9B-4797-8783-250E583A19B4}" dt="2022-04-12T13:07:39.896" v="6744" actId="478"/>
          <ac:spMkLst>
            <pc:docMk/>
            <pc:sldMk cId="360539925" sldId="308"/>
            <ac:spMk id="24" creationId="{E0F44737-B820-487B-8BCF-50DFB953CCB1}"/>
          </ac:spMkLst>
        </pc:spChg>
        <pc:spChg chg="del">
          <ac:chgData name="Angel García Lupiañez" userId="a32b7bcea6c5172f" providerId="LiveId" clId="{B4EA2585-4A9B-4797-8783-250E583A19B4}" dt="2022-04-12T13:06:01.870" v="6717" actId="478"/>
          <ac:spMkLst>
            <pc:docMk/>
            <pc:sldMk cId="360539925" sldId="308"/>
            <ac:spMk id="30" creationId="{2AFED906-603E-4575-A8EB-18849F6201A6}"/>
          </ac:spMkLst>
        </pc:spChg>
        <pc:grpChg chg="del">
          <ac:chgData name="Angel García Lupiañez" userId="a32b7bcea6c5172f" providerId="LiveId" clId="{B4EA2585-4A9B-4797-8783-250E583A19B4}" dt="2022-04-12T13:07:58.450" v="6745" actId="478"/>
          <ac:grpSpMkLst>
            <pc:docMk/>
            <pc:sldMk cId="360539925" sldId="308"/>
            <ac:grpSpMk id="21" creationId="{B6C6CF9E-253E-4427-A32A-5C2467E9C3E7}"/>
          </ac:grpSpMkLst>
        </pc:grpChg>
        <pc:picChg chg="del">
          <ac:chgData name="Angel García Lupiañez" userId="a32b7bcea6c5172f" providerId="LiveId" clId="{B4EA2585-4A9B-4797-8783-250E583A19B4}" dt="2022-04-12T13:06:03.207" v="6718" actId="478"/>
          <ac:picMkLst>
            <pc:docMk/>
            <pc:sldMk cId="360539925" sldId="308"/>
            <ac:picMk id="13" creationId="{5AC4910C-C9A9-41E9-9252-939FB7AA008D}"/>
          </ac:picMkLst>
        </pc:picChg>
        <pc:picChg chg="add mod">
          <ac:chgData name="Angel García Lupiañez" userId="a32b7bcea6c5172f" providerId="LiveId" clId="{B4EA2585-4A9B-4797-8783-250E583A19B4}" dt="2022-04-12T12:14:13.421" v="6081"/>
          <ac:picMkLst>
            <pc:docMk/>
            <pc:sldMk cId="360539925" sldId="308"/>
            <ac:picMk id="19" creationId="{DB47FEF4-7EE9-4A7E-94E1-10DD5E612FEE}"/>
          </ac:picMkLst>
        </pc:picChg>
        <pc:picChg chg="add mod">
          <ac:chgData name="Angel García Lupiañez" userId="a32b7bcea6c5172f" providerId="LiveId" clId="{B4EA2585-4A9B-4797-8783-250E583A19B4}" dt="2022-04-12T13:07:25.224" v="6743"/>
          <ac:picMkLst>
            <pc:docMk/>
            <pc:sldMk cId="360539925" sldId="308"/>
            <ac:picMk id="19462" creationId="{E5E42428-0948-465B-AD23-D91CE4DA5737}"/>
          </ac:picMkLst>
        </pc:picChg>
      </pc:sldChg>
      <pc:sldChg chg="modSp add del mod">
        <pc:chgData name="Angel García Lupiañez" userId="a32b7bcea6c5172f" providerId="LiveId" clId="{B4EA2585-4A9B-4797-8783-250E583A19B4}" dt="2022-04-12T12:09:31.436" v="6030" actId="47"/>
        <pc:sldMkLst>
          <pc:docMk/>
          <pc:sldMk cId="3055584494" sldId="309"/>
        </pc:sldMkLst>
        <pc:spChg chg="mod">
          <ac:chgData name="Angel García Lupiañez" userId="a32b7bcea6c5172f" providerId="LiveId" clId="{B4EA2585-4A9B-4797-8783-250E583A19B4}" dt="2022-04-11T21:34:22.407" v="2218" actId="20577"/>
          <ac:spMkLst>
            <pc:docMk/>
            <pc:sldMk cId="3055584494" sldId="309"/>
            <ac:spMk id="4" creationId="{A03D6D45-09FB-4A71-8BA9-C71413D258DB}"/>
          </ac:spMkLst>
        </pc:spChg>
      </pc:sldChg>
      <pc:sldChg chg="modSp add del mod">
        <pc:chgData name="Angel García Lupiañez" userId="a32b7bcea6c5172f" providerId="LiveId" clId="{B4EA2585-4A9B-4797-8783-250E583A19B4}" dt="2022-04-12T12:09:31.436" v="6030" actId="47"/>
        <pc:sldMkLst>
          <pc:docMk/>
          <pc:sldMk cId="2240737398" sldId="310"/>
        </pc:sldMkLst>
        <pc:spChg chg="mod">
          <ac:chgData name="Angel García Lupiañez" userId="a32b7bcea6c5172f" providerId="LiveId" clId="{B4EA2585-4A9B-4797-8783-250E583A19B4}" dt="2022-04-11T21:34:31.408" v="2235" actId="20577"/>
          <ac:spMkLst>
            <pc:docMk/>
            <pc:sldMk cId="2240737398" sldId="310"/>
            <ac:spMk id="5" creationId="{F58C420A-3AEC-4BE5-BD90-C854A306696C}"/>
          </ac:spMkLst>
        </pc:spChg>
      </pc:sldChg>
      <pc:sldChg chg="modSp add del mod">
        <pc:chgData name="Angel García Lupiañez" userId="a32b7bcea6c5172f" providerId="LiveId" clId="{B4EA2585-4A9B-4797-8783-250E583A19B4}" dt="2022-04-12T12:09:31.436" v="6030" actId="47"/>
        <pc:sldMkLst>
          <pc:docMk/>
          <pc:sldMk cId="1180178665" sldId="311"/>
        </pc:sldMkLst>
        <pc:spChg chg="mod">
          <ac:chgData name="Angel García Lupiañez" userId="a32b7bcea6c5172f" providerId="LiveId" clId="{B4EA2585-4A9B-4797-8783-250E583A19B4}" dt="2022-04-11T21:34:52.104" v="2259" actId="20577"/>
          <ac:spMkLst>
            <pc:docMk/>
            <pc:sldMk cId="1180178665" sldId="311"/>
            <ac:spMk id="4" creationId="{A03D6D45-09FB-4A71-8BA9-C71413D258DB}"/>
          </ac:spMkLst>
        </pc:spChg>
      </pc:sldChg>
      <pc:sldChg chg="modSp add del mod">
        <pc:chgData name="Angel García Lupiañez" userId="a32b7bcea6c5172f" providerId="LiveId" clId="{B4EA2585-4A9B-4797-8783-250E583A19B4}" dt="2022-04-12T12:09:31.436" v="6030" actId="47"/>
        <pc:sldMkLst>
          <pc:docMk/>
          <pc:sldMk cId="606174249" sldId="312"/>
        </pc:sldMkLst>
        <pc:spChg chg="mod">
          <ac:chgData name="Angel García Lupiañez" userId="a32b7bcea6c5172f" providerId="LiveId" clId="{B4EA2585-4A9B-4797-8783-250E583A19B4}" dt="2022-04-11T21:34:59.415" v="2266" actId="20577"/>
          <ac:spMkLst>
            <pc:docMk/>
            <pc:sldMk cId="606174249" sldId="312"/>
            <ac:spMk id="5" creationId="{F58C420A-3AEC-4BE5-BD90-C854A306696C}"/>
          </ac:spMkLst>
        </pc:spChg>
      </pc:sldChg>
      <pc:sldChg chg="addSp delSp modSp add mod modTransition setBg">
        <pc:chgData name="Angel García Lupiañez" userId="a32b7bcea6c5172f" providerId="LiveId" clId="{B4EA2585-4A9B-4797-8783-250E583A19B4}" dt="2022-04-12T13:25:17.723" v="6962"/>
        <pc:sldMkLst>
          <pc:docMk/>
          <pc:sldMk cId="1227594046" sldId="313"/>
        </pc:sldMkLst>
        <pc:spChg chg="mod">
          <ac:chgData name="Angel García Lupiañez" userId="a32b7bcea6c5172f" providerId="LiveId" clId="{B4EA2585-4A9B-4797-8783-250E583A19B4}" dt="2022-04-12T12:26:42.765" v="6144" actId="207"/>
          <ac:spMkLst>
            <pc:docMk/>
            <pc:sldMk cId="1227594046" sldId="313"/>
            <ac:spMk id="2" creationId="{F7FB75A2-ED76-4879-9DA8-A4CFA762DB80}"/>
          </ac:spMkLst>
        </pc:spChg>
        <pc:spChg chg="mod">
          <ac:chgData name="Angel García Lupiañez" userId="a32b7bcea6c5172f" providerId="LiveId" clId="{B4EA2585-4A9B-4797-8783-250E583A19B4}" dt="2022-04-11T22:47:17.389" v="2398" actId="20577"/>
          <ac:spMkLst>
            <pc:docMk/>
            <pc:sldMk cId="1227594046" sldId="313"/>
            <ac:spMk id="3" creationId="{34BFB630-797D-4BB3-8868-CBF96653612F}"/>
          </ac:spMkLst>
        </pc:spChg>
        <pc:spChg chg="del">
          <ac:chgData name="Angel García Lupiañez" userId="a32b7bcea6c5172f" providerId="LiveId" clId="{B4EA2585-4A9B-4797-8783-250E583A19B4}" dt="2022-04-11T22:45:07.164" v="2354" actId="478"/>
          <ac:spMkLst>
            <pc:docMk/>
            <pc:sldMk cId="1227594046" sldId="313"/>
            <ac:spMk id="5" creationId="{9DD4EA26-D1CF-447D-9275-30DF8584DD69}"/>
          </ac:spMkLst>
        </pc:spChg>
        <pc:spChg chg="mod">
          <ac:chgData name="Angel García Lupiañez" userId="a32b7bcea6c5172f" providerId="LiveId" clId="{B4EA2585-4A9B-4797-8783-250E583A19B4}" dt="2022-04-11T22:47:22.743" v="2401" actId="20577"/>
          <ac:spMkLst>
            <pc:docMk/>
            <pc:sldMk cId="1227594046" sldId="313"/>
            <ac:spMk id="6" creationId="{74896734-70E8-4052-A63A-95F4F8DD0012}"/>
          </ac:spMkLst>
        </pc:spChg>
        <pc:spChg chg="add del mod">
          <ac:chgData name="Angel García Lupiañez" userId="a32b7bcea6c5172f" providerId="LiveId" clId="{B4EA2585-4A9B-4797-8783-250E583A19B4}" dt="2022-04-11T22:45:07.817" v="2355" actId="478"/>
          <ac:spMkLst>
            <pc:docMk/>
            <pc:sldMk cId="1227594046" sldId="313"/>
            <ac:spMk id="8" creationId="{4C663500-208B-4DBF-9D36-0D6CC1E2BFCA}"/>
          </ac:spMkLst>
        </pc:spChg>
        <pc:spChg chg="add del mod">
          <ac:chgData name="Angel García Lupiañez" userId="a32b7bcea6c5172f" providerId="LiveId" clId="{B4EA2585-4A9B-4797-8783-250E583A19B4}" dt="2022-04-11T22:45:10.871" v="2357" actId="478"/>
          <ac:spMkLst>
            <pc:docMk/>
            <pc:sldMk cId="1227594046" sldId="313"/>
            <ac:spMk id="10" creationId="{DC8754F8-B423-476A-B053-15BEAE921F1B}"/>
          </ac:spMkLst>
        </pc:spChg>
        <pc:spChg chg="mod">
          <ac:chgData name="Angel García Lupiañez" userId="a32b7bcea6c5172f" providerId="LiveId" clId="{B4EA2585-4A9B-4797-8783-250E583A19B4}" dt="2022-04-11T22:47:29.464" v="2403" actId="207"/>
          <ac:spMkLst>
            <pc:docMk/>
            <pc:sldMk cId="1227594046" sldId="313"/>
            <ac:spMk id="15" creationId="{989F7C25-3463-4C76-A455-D20A31232606}"/>
          </ac:spMkLst>
        </pc:spChg>
        <pc:spChg chg="del">
          <ac:chgData name="Angel García Lupiañez" userId="a32b7bcea6c5172f" providerId="LiveId" clId="{B4EA2585-4A9B-4797-8783-250E583A19B4}" dt="2022-04-11T22:45:09.034" v="2356" actId="478"/>
          <ac:spMkLst>
            <pc:docMk/>
            <pc:sldMk cId="1227594046" sldId="313"/>
            <ac:spMk id="16" creationId="{B992CF22-512B-4CE4-8046-E36F2B7A9AC4}"/>
          </ac:spMkLst>
        </pc:spChg>
        <pc:spChg chg="mod">
          <ac:chgData name="Angel García Lupiañez" userId="a32b7bcea6c5172f" providerId="LiveId" clId="{B4EA2585-4A9B-4797-8783-250E583A19B4}" dt="2022-04-11T22:47:31.797" v="2404" actId="207"/>
          <ac:spMkLst>
            <pc:docMk/>
            <pc:sldMk cId="1227594046" sldId="313"/>
            <ac:spMk id="17" creationId="{E7952536-315E-4C3D-883B-243405D2989F}"/>
          </ac:spMkLst>
        </pc:spChg>
        <pc:spChg chg="mod">
          <ac:chgData name="Angel García Lupiañez" userId="a32b7bcea6c5172f" providerId="LiveId" clId="{B4EA2585-4A9B-4797-8783-250E583A19B4}" dt="2022-04-12T12:26:44.235" v="6145" actId="1076"/>
          <ac:spMkLst>
            <pc:docMk/>
            <pc:sldMk cId="1227594046" sldId="313"/>
            <ac:spMk id="18" creationId="{5314AEEE-BE7A-4B9C-84EC-8DB17BE9E83B}"/>
          </ac:spMkLst>
        </pc:spChg>
        <pc:spChg chg="add mod">
          <ac:chgData name="Angel García Lupiañez" userId="a32b7bcea6c5172f" providerId="LiveId" clId="{B4EA2585-4A9B-4797-8783-250E583A19B4}" dt="2022-04-12T00:37:06.682" v="3267" actId="14100"/>
          <ac:spMkLst>
            <pc:docMk/>
            <pc:sldMk cId="1227594046" sldId="313"/>
            <ac:spMk id="19" creationId="{E1F99AAD-0EE1-4C03-9E03-E4344E62B133}"/>
          </ac:spMkLst>
        </pc:spChg>
        <pc:spChg chg="add del mod">
          <ac:chgData name="Angel García Lupiañez" userId="a32b7bcea6c5172f" providerId="LiveId" clId="{B4EA2585-4A9B-4797-8783-250E583A19B4}" dt="2022-04-11T23:08:12.921" v="2678"/>
          <ac:spMkLst>
            <pc:docMk/>
            <pc:sldMk cId="1227594046" sldId="313"/>
            <ac:spMk id="20" creationId="{67920E70-C68C-4772-98F5-1BF1E74D745F}"/>
          </ac:spMkLst>
        </pc:spChg>
        <pc:spChg chg="add del mod">
          <ac:chgData name="Angel García Lupiañez" userId="a32b7bcea6c5172f" providerId="LiveId" clId="{B4EA2585-4A9B-4797-8783-250E583A19B4}" dt="2022-04-11T23:08:12.921" v="2678"/>
          <ac:spMkLst>
            <pc:docMk/>
            <pc:sldMk cId="1227594046" sldId="313"/>
            <ac:spMk id="21" creationId="{9E727580-40F2-4782-ADB1-A16990A932E5}"/>
          </ac:spMkLst>
        </pc:spChg>
        <pc:spChg chg="add del mod">
          <ac:chgData name="Angel García Lupiañez" userId="a32b7bcea6c5172f" providerId="LiveId" clId="{B4EA2585-4A9B-4797-8783-250E583A19B4}" dt="2022-04-11T23:08:12.921" v="2678"/>
          <ac:spMkLst>
            <pc:docMk/>
            <pc:sldMk cId="1227594046" sldId="313"/>
            <ac:spMk id="22" creationId="{B12D2F60-FE73-43A4-94C8-59CB590246E6}"/>
          </ac:spMkLst>
        </pc:spChg>
        <pc:spChg chg="add del mod">
          <ac:chgData name="Angel García Lupiañez" userId="a32b7bcea6c5172f" providerId="LiveId" clId="{B4EA2585-4A9B-4797-8783-250E583A19B4}" dt="2022-04-11T23:08:12.921" v="2678"/>
          <ac:spMkLst>
            <pc:docMk/>
            <pc:sldMk cId="1227594046" sldId="313"/>
            <ac:spMk id="23" creationId="{6770DE76-DB94-4EA7-8BF3-E1D98678DB0B}"/>
          </ac:spMkLst>
        </pc:spChg>
        <pc:spChg chg="add mod">
          <ac:chgData name="Angel García Lupiañez" userId="a32b7bcea6c5172f" providerId="LiveId" clId="{B4EA2585-4A9B-4797-8783-250E583A19B4}" dt="2022-04-12T12:12:58.715" v="6069" actId="14100"/>
          <ac:spMkLst>
            <pc:docMk/>
            <pc:sldMk cId="1227594046" sldId="313"/>
            <ac:spMk id="24" creationId="{1DDEB01E-4EDA-4D7B-B6B7-0838F1220C45}"/>
          </ac:spMkLst>
        </pc:spChg>
        <pc:picChg chg="add mod">
          <ac:chgData name="Angel García Lupiañez" userId="a32b7bcea6c5172f" providerId="LiveId" clId="{B4EA2585-4A9B-4797-8783-250E583A19B4}" dt="2022-04-12T12:12:54.687" v="6068"/>
          <ac:picMkLst>
            <pc:docMk/>
            <pc:sldMk cId="1227594046" sldId="313"/>
            <ac:picMk id="25" creationId="{A2A5660C-33AA-420A-9CC6-228FAB1F1A61}"/>
          </ac:picMkLst>
        </pc:picChg>
      </pc:sldChg>
      <pc:sldChg chg="addSp delSp modSp add mod modTransition setBg">
        <pc:chgData name="Angel García Lupiañez" userId="a32b7bcea6c5172f" providerId="LiveId" clId="{B4EA2585-4A9B-4797-8783-250E583A19B4}" dt="2022-04-12T13:25:17.723" v="6962"/>
        <pc:sldMkLst>
          <pc:docMk/>
          <pc:sldMk cId="2006441211" sldId="314"/>
        </pc:sldMkLst>
        <pc:spChg chg="del">
          <ac:chgData name="Angel García Lupiañez" userId="a32b7bcea6c5172f" providerId="LiveId" clId="{B4EA2585-4A9B-4797-8783-250E583A19B4}" dt="2022-04-11T23:04:12.330" v="2648" actId="478"/>
          <ac:spMkLst>
            <pc:docMk/>
            <pc:sldMk cId="2006441211" sldId="314"/>
            <ac:spMk id="2" creationId="{E366700E-2D49-45E0-85C7-750AF51DE523}"/>
          </ac:spMkLst>
        </pc:spChg>
        <pc:spChg chg="mod">
          <ac:chgData name="Angel García Lupiañez" userId="a32b7bcea6c5172f" providerId="LiveId" clId="{B4EA2585-4A9B-4797-8783-250E583A19B4}" dt="2022-04-11T22:49:15.067" v="2428" actId="20577"/>
          <ac:spMkLst>
            <pc:docMk/>
            <pc:sldMk cId="2006441211" sldId="314"/>
            <ac:spMk id="4" creationId="{49E384DC-DAEE-4E7F-9DD5-4E5066C0652B}"/>
          </ac:spMkLst>
        </pc:spChg>
        <pc:spChg chg="mod">
          <ac:chgData name="Angel García Lupiañez" userId="a32b7bcea6c5172f" providerId="LiveId" clId="{B4EA2585-4A9B-4797-8783-250E583A19B4}" dt="2022-04-11T23:03:45.278" v="2647"/>
          <ac:spMkLst>
            <pc:docMk/>
            <pc:sldMk cId="2006441211" sldId="314"/>
            <ac:spMk id="6" creationId="{DFE73750-57DB-4A35-85DD-B654E6A29A7C}"/>
          </ac:spMkLst>
        </pc:spChg>
        <pc:spChg chg="add del mod">
          <ac:chgData name="Angel García Lupiañez" userId="a32b7bcea6c5172f" providerId="LiveId" clId="{B4EA2585-4A9B-4797-8783-250E583A19B4}" dt="2022-04-11T23:04:13.908" v="2649" actId="478"/>
          <ac:spMkLst>
            <pc:docMk/>
            <pc:sldMk cId="2006441211" sldId="314"/>
            <ac:spMk id="7" creationId="{4C759295-67F2-4F45-9980-2E211D512982}"/>
          </ac:spMkLst>
        </pc:spChg>
        <pc:spChg chg="add mod">
          <ac:chgData name="Angel García Lupiañez" userId="a32b7bcea6c5172f" providerId="LiveId" clId="{B4EA2585-4A9B-4797-8783-250E583A19B4}" dt="2022-04-11T23:08:38.524" v="2682" actId="20577"/>
          <ac:spMkLst>
            <pc:docMk/>
            <pc:sldMk cId="2006441211" sldId="314"/>
            <ac:spMk id="13" creationId="{20E3310B-8650-4011-95B1-15018814A423}"/>
          </ac:spMkLst>
        </pc:spChg>
        <pc:spChg chg="add del mod">
          <ac:chgData name="Angel García Lupiañez" userId="a32b7bcea6c5172f" providerId="LiveId" clId="{B4EA2585-4A9B-4797-8783-250E583A19B4}" dt="2022-04-11T23:07:37.410" v="2669" actId="478"/>
          <ac:spMkLst>
            <pc:docMk/>
            <pc:sldMk cId="2006441211" sldId="314"/>
            <ac:spMk id="14" creationId="{3DF39F40-E8AA-455D-8B90-D026D1FF7E9A}"/>
          </ac:spMkLst>
        </pc:spChg>
        <pc:spChg chg="add mod">
          <ac:chgData name="Angel García Lupiañez" userId="a32b7bcea6c5172f" providerId="LiveId" clId="{B4EA2585-4A9B-4797-8783-250E583A19B4}" dt="2022-04-11T23:08:41.893" v="2687" actId="20577"/>
          <ac:spMkLst>
            <pc:docMk/>
            <pc:sldMk cId="2006441211" sldId="314"/>
            <ac:spMk id="15" creationId="{74E104DB-906D-4D86-B3BE-ADCEE947955C}"/>
          </ac:spMkLst>
        </pc:spChg>
        <pc:spChg chg="add mod">
          <ac:chgData name="Angel García Lupiañez" userId="a32b7bcea6c5172f" providerId="LiveId" clId="{B4EA2585-4A9B-4797-8783-250E583A19B4}" dt="2022-04-11T23:08:47.375" v="2697" actId="20577"/>
          <ac:spMkLst>
            <pc:docMk/>
            <pc:sldMk cId="2006441211" sldId="314"/>
            <ac:spMk id="16" creationId="{A1963690-5A85-483B-880B-B1B70569DA9B}"/>
          </ac:spMkLst>
        </pc:spChg>
        <pc:spChg chg="add mod">
          <ac:chgData name="Angel García Lupiañez" userId="a32b7bcea6c5172f" providerId="LiveId" clId="{B4EA2585-4A9B-4797-8783-250E583A19B4}" dt="2022-04-11T23:08:55.583" v="2702" actId="20577"/>
          <ac:spMkLst>
            <pc:docMk/>
            <pc:sldMk cId="2006441211" sldId="314"/>
            <ac:spMk id="17" creationId="{900673F9-DB87-4BB1-A914-DFA5D2E1F1EC}"/>
          </ac:spMkLst>
        </pc:spChg>
        <pc:spChg chg="add mod">
          <ac:chgData name="Angel García Lupiañez" userId="a32b7bcea6c5172f" providerId="LiveId" clId="{B4EA2585-4A9B-4797-8783-250E583A19B4}" dt="2022-04-11T23:08:59.222" v="2706" actId="20577"/>
          <ac:spMkLst>
            <pc:docMk/>
            <pc:sldMk cId="2006441211" sldId="314"/>
            <ac:spMk id="18" creationId="{79389461-3BA4-45C1-A6E2-4C75140D0B30}"/>
          </ac:spMkLst>
        </pc:spChg>
        <pc:spChg chg="add mod">
          <ac:chgData name="Angel García Lupiañez" userId="a32b7bcea6c5172f" providerId="LiveId" clId="{B4EA2585-4A9B-4797-8783-250E583A19B4}" dt="2022-04-11T23:09:08.297" v="2713" actId="20577"/>
          <ac:spMkLst>
            <pc:docMk/>
            <pc:sldMk cId="2006441211" sldId="314"/>
            <ac:spMk id="19" creationId="{FC6EFE0D-A2C0-4E3E-A093-4239901DCE57}"/>
          </ac:spMkLst>
        </pc:spChg>
        <pc:spChg chg="add mod">
          <ac:chgData name="Angel García Lupiañez" userId="a32b7bcea6c5172f" providerId="LiveId" clId="{B4EA2585-4A9B-4797-8783-250E583A19B4}" dt="2022-04-11T23:09:21.951" v="2719" actId="20577"/>
          <ac:spMkLst>
            <pc:docMk/>
            <pc:sldMk cId="2006441211" sldId="314"/>
            <ac:spMk id="20" creationId="{8F5CDFA0-989B-4309-96B7-B4C2FA1B6D29}"/>
          </ac:spMkLst>
        </pc:spChg>
        <pc:spChg chg="add mod">
          <ac:chgData name="Angel García Lupiañez" userId="a32b7bcea6c5172f" providerId="LiveId" clId="{B4EA2585-4A9B-4797-8783-250E583A19B4}" dt="2022-04-11T23:09:35.538" v="2726" actId="20577"/>
          <ac:spMkLst>
            <pc:docMk/>
            <pc:sldMk cId="2006441211" sldId="314"/>
            <ac:spMk id="21" creationId="{67579A86-4A6F-4656-9205-90D9C548DA24}"/>
          </ac:spMkLst>
        </pc:spChg>
        <pc:spChg chg="add mod">
          <ac:chgData name="Angel García Lupiañez" userId="a32b7bcea6c5172f" providerId="LiveId" clId="{B4EA2585-4A9B-4797-8783-250E583A19B4}" dt="2022-04-11T23:09:44.274" v="2731" actId="20577"/>
          <ac:spMkLst>
            <pc:docMk/>
            <pc:sldMk cId="2006441211" sldId="314"/>
            <ac:spMk id="22" creationId="{3356B01F-23F0-487F-A7B4-621C9CD5673E}"/>
          </ac:spMkLst>
        </pc:spChg>
        <pc:spChg chg="add mod">
          <ac:chgData name="Angel García Lupiañez" userId="a32b7bcea6c5172f" providerId="LiveId" clId="{B4EA2585-4A9B-4797-8783-250E583A19B4}" dt="2022-04-11T23:09:47.506" v="2736" actId="20577"/>
          <ac:spMkLst>
            <pc:docMk/>
            <pc:sldMk cId="2006441211" sldId="314"/>
            <ac:spMk id="23" creationId="{4884B954-87B9-4B7A-A643-ECC1A1259BDE}"/>
          </ac:spMkLst>
        </pc:spChg>
        <pc:spChg chg="add mod">
          <ac:chgData name="Angel García Lupiañez" userId="a32b7bcea6c5172f" providerId="LiveId" clId="{B4EA2585-4A9B-4797-8783-250E583A19B4}" dt="2022-04-11T23:09:55.207" v="2743" actId="20577"/>
          <ac:spMkLst>
            <pc:docMk/>
            <pc:sldMk cId="2006441211" sldId="314"/>
            <ac:spMk id="24" creationId="{8E9DD520-4A2B-4EB7-831D-24BB5B1CE5E7}"/>
          </ac:spMkLst>
        </pc:spChg>
        <pc:spChg chg="add mod">
          <ac:chgData name="Angel García Lupiañez" userId="a32b7bcea6c5172f" providerId="LiveId" clId="{B4EA2585-4A9B-4797-8783-250E583A19B4}" dt="2022-04-11T23:09:58.833" v="2748" actId="20577"/>
          <ac:spMkLst>
            <pc:docMk/>
            <pc:sldMk cId="2006441211" sldId="314"/>
            <ac:spMk id="25" creationId="{A16C0125-5F52-46E3-AFE4-EC0D469A9B15}"/>
          </ac:spMkLst>
        </pc:spChg>
        <pc:spChg chg="add mod">
          <ac:chgData name="Angel García Lupiañez" userId="a32b7bcea6c5172f" providerId="LiveId" clId="{B4EA2585-4A9B-4797-8783-250E583A19B4}" dt="2022-04-12T12:31:04.639" v="6171" actId="1076"/>
          <ac:spMkLst>
            <pc:docMk/>
            <pc:sldMk cId="2006441211" sldId="314"/>
            <ac:spMk id="27" creationId="{572A8600-2155-4706-9C6A-F4470706BCF6}"/>
          </ac:spMkLst>
        </pc:spChg>
        <pc:graphicFrameChg chg="add del mod modGraphic">
          <ac:chgData name="Angel García Lupiañez" userId="a32b7bcea6c5172f" providerId="LiveId" clId="{B4EA2585-4A9B-4797-8783-250E583A19B4}" dt="2022-04-11T23:06:12.347" v="2652" actId="478"/>
          <ac:graphicFrameMkLst>
            <pc:docMk/>
            <pc:sldMk cId="2006441211" sldId="314"/>
            <ac:graphicFrameMk id="9" creationId="{361F0245-7598-40B2-A94B-68C56ECF8FF5}"/>
          </ac:graphicFrameMkLst>
        </pc:graphicFrameChg>
        <pc:picChg chg="del">
          <ac:chgData name="Angel García Lupiañez" userId="a32b7bcea6c5172f" providerId="LiveId" clId="{B4EA2585-4A9B-4797-8783-250E583A19B4}" dt="2022-04-12T12:30:12.538" v="6160" actId="478"/>
          <ac:picMkLst>
            <pc:docMk/>
            <pc:sldMk cId="2006441211" sldId="314"/>
            <ac:picMk id="8" creationId="{63D0FEB3-F96C-4F94-AAAE-551110E820FB}"/>
          </ac:picMkLst>
        </pc:picChg>
        <pc:picChg chg="add del mod">
          <ac:chgData name="Angel García Lupiañez" userId="a32b7bcea6c5172f" providerId="LiveId" clId="{B4EA2585-4A9B-4797-8783-250E583A19B4}" dt="2022-04-12T12:30:31.601" v="6167" actId="478"/>
          <ac:picMkLst>
            <pc:docMk/>
            <pc:sldMk cId="2006441211" sldId="314"/>
            <ac:picMk id="12290" creationId="{1BA5E496-96F9-4724-ABCF-77573A9D79C3}"/>
          </ac:picMkLst>
        </pc:picChg>
        <pc:picChg chg="add del mod">
          <ac:chgData name="Angel García Lupiañez" userId="a32b7bcea6c5172f" providerId="LiveId" clId="{B4EA2585-4A9B-4797-8783-250E583A19B4}" dt="2022-04-12T12:31:51.219" v="6174" actId="478"/>
          <ac:picMkLst>
            <pc:docMk/>
            <pc:sldMk cId="2006441211" sldId="314"/>
            <ac:picMk id="12292" creationId="{9BA8EBF0-500E-452E-ADF2-9E638EB03D08}"/>
          </ac:picMkLst>
        </pc:picChg>
        <pc:picChg chg="add mod">
          <ac:chgData name="Angel García Lupiañez" userId="a32b7bcea6c5172f" providerId="LiveId" clId="{B4EA2585-4A9B-4797-8783-250E583A19B4}" dt="2022-04-12T12:32:00.511" v="6179" actId="14100"/>
          <ac:picMkLst>
            <pc:docMk/>
            <pc:sldMk cId="2006441211" sldId="314"/>
            <ac:picMk id="12294" creationId="{CFE1BAF4-5167-46B3-AEE6-E890028C421A}"/>
          </ac:picMkLst>
        </pc:picChg>
      </pc:sldChg>
      <pc:sldChg chg="addSp delSp modSp add mod ord modTransition delAnim modAnim">
        <pc:chgData name="Angel García Lupiañez" userId="a32b7bcea6c5172f" providerId="LiveId" clId="{B4EA2585-4A9B-4797-8783-250E583A19B4}" dt="2022-04-12T13:25:17.723" v="6962"/>
        <pc:sldMkLst>
          <pc:docMk/>
          <pc:sldMk cId="2411575093" sldId="315"/>
        </pc:sldMkLst>
        <pc:spChg chg="mod">
          <ac:chgData name="Angel García Lupiañez" userId="a32b7bcea6c5172f" providerId="LiveId" clId="{B4EA2585-4A9B-4797-8783-250E583A19B4}" dt="2022-04-12T12:32:24.167" v="6180" actId="14100"/>
          <ac:spMkLst>
            <pc:docMk/>
            <pc:sldMk cId="2411575093" sldId="315"/>
            <ac:spMk id="4" creationId="{A03D6D45-09FB-4A71-8BA9-C71413D258DB}"/>
          </ac:spMkLst>
        </pc:spChg>
        <pc:spChg chg="del">
          <ac:chgData name="Angel García Lupiañez" userId="a32b7bcea6c5172f" providerId="LiveId" clId="{B4EA2585-4A9B-4797-8783-250E583A19B4}" dt="2022-04-11T22:50:08.934" v="2450" actId="478"/>
          <ac:spMkLst>
            <pc:docMk/>
            <pc:sldMk cId="2411575093" sldId="315"/>
            <ac:spMk id="10" creationId="{640B6A90-3FE3-4EEC-8D77-84B0F6FCDB46}"/>
          </ac:spMkLst>
        </pc:spChg>
        <pc:spChg chg="del">
          <ac:chgData name="Angel García Lupiañez" userId="a32b7bcea6c5172f" providerId="LiveId" clId="{B4EA2585-4A9B-4797-8783-250E583A19B4}" dt="2022-04-11T22:50:09.972" v="2451" actId="478"/>
          <ac:spMkLst>
            <pc:docMk/>
            <pc:sldMk cId="2411575093" sldId="315"/>
            <ac:spMk id="12" creationId="{A5F30903-175A-47A2-B890-E2BDA08D1341}"/>
          </ac:spMkLst>
        </pc:spChg>
        <pc:spChg chg="del">
          <ac:chgData name="Angel García Lupiañez" userId="a32b7bcea6c5172f" providerId="LiveId" clId="{B4EA2585-4A9B-4797-8783-250E583A19B4}" dt="2022-04-11T22:50:10.998" v="2452" actId="478"/>
          <ac:spMkLst>
            <pc:docMk/>
            <pc:sldMk cId="2411575093" sldId="315"/>
            <ac:spMk id="13" creationId="{2E083592-83E3-457D-8A39-2C49A6261A37}"/>
          </ac:spMkLst>
        </pc:spChg>
        <pc:spChg chg="del">
          <ac:chgData name="Angel García Lupiañez" userId="a32b7bcea6c5172f" providerId="LiveId" clId="{B4EA2585-4A9B-4797-8783-250E583A19B4}" dt="2022-04-11T22:50:12.956" v="2453" actId="478"/>
          <ac:spMkLst>
            <pc:docMk/>
            <pc:sldMk cId="2411575093" sldId="315"/>
            <ac:spMk id="14" creationId="{14A6BBB9-0669-42B1-B952-A761476F30E7}"/>
          </ac:spMkLst>
        </pc:spChg>
        <pc:spChg chg="add mod">
          <ac:chgData name="Angel García Lupiañez" userId="a32b7bcea6c5172f" providerId="LiveId" clId="{B4EA2585-4A9B-4797-8783-250E583A19B4}" dt="2022-04-11T22:54:54.140" v="2498" actId="1076"/>
          <ac:spMkLst>
            <pc:docMk/>
            <pc:sldMk cId="2411575093" sldId="315"/>
            <ac:spMk id="15" creationId="{29F1BF79-9156-4729-B8C5-D52DB9B3FBFA}"/>
          </ac:spMkLst>
        </pc:spChg>
        <pc:spChg chg="add del mod">
          <ac:chgData name="Angel García Lupiañez" userId="a32b7bcea6c5172f" providerId="LiveId" clId="{B4EA2585-4A9B-4797-8783-250E583A19B4}" dt="2022-04-11T22:52:25.859" v="2471" actId="478"/>
          <ac:spMkLst>
            <pc:docMk/>
            <pc:sldMk cId="2411575093" sldId="315"/>
            <ac:spMk id="16" creationId="{55196631-0D21-4561-B09F-453C86F95DE9}"/>
          </ac:spMkLst>
        </pc:spChg>
        <pc:spChg chg="del">
          <ac:chgData name="Angel García Lupiañez" userId="a32b7bcea6c5172f" providerId="LiveId" clId="{B4EA2585-4A9B-4797-8783-250E583A19B4}" dt="2022-04-11T22:50:14.352" v="2454" actId="478"/>
          <ac:spMkLst>
            <pc:docMk/>
            <pc:sldMk cId="2411575093" sldId="315"/>
            <ac:spMk id="17" creationId="{AFD3DA37-6682-4911-BC21-E63961E30ED8}"/>
          </ac:spMkLst>
        </pc:spChg>
        <pc:spChg chg="mod">
          <ac:chgData name="Angel García Lupiañez" userId="a32b7bcea6c5172f" providerId="LiveId" clId="{B4EA2585-4A9B-4797-8783-250E583A19B4}" dt="2022-04-11T22:54:37.824" v="2495" actId="6549"/>
          <ac:spMkLst>
            <pc:docMk/>
            <pc:sldMk cId="2411575093" sldId="315"/>
            <ac:spMk id="18" creationId="{225AAADC-7246-4F8F-83D4-63D1AEA80E2A}"/>
          </ac:spMkLst>
        </pc:spChg>
        <pc:spChg chg="add mod">
          <ac:chgData name="Angel García Lupiañez" userId="a32b7bcea6c5172f" providerId="LiveId" clId="{B4EA2585-4A9B-4797-8783-250E583A19B4}" dt="2022-04-11T22:54:54.140" v="2498" actId="1076"/>
          <ac:spMkLst>
            <pc:docMk/>
            <pc:sldMk cId="2411575093" sldId="315"/>
            <ac:spMk id="19" creationId="{94D83666-ECE8-4B4E-9695-CBE6ED676888}"/>
          </ac:spMkLst>
        </pc:spChg>
        <pc:spChg chg="mod">
          <ac:chgData name="Angel García Lupiañez" userId="a32b7bcea6c5172f" providerId="LiveId" clId="{B4EA2585-4A9B-4797-8783-250E583A19B4}" dt="2022-04-11T22:54:45.597" v="2497" actId="14100"/>
          <ac:spMkLst>
            <pc:docMk/>
            <pc:sldMk cId="2411575093" sldId="315"/>
            <ac:spMk id="29" creationId="{CAA3871B-5A80-4D63-B9BD-FFAB1FF70683}"/>
          </ac:spMkLst>
        </pc:spChg>
        <pc:picChg chg="add mod">
          <ac:chgData name="Angel García Lupiañez" userId="a32b7bcea6c5172f" providerId="LiveId" clId="{B4EA2585-4A9B-4797-8783-250E583A19B4}" dt="2022-04-11T22:54:54.140" v="2498" actId="1076"/>
          <ac:picMkLst>
            <pc:docMk/>
            <pc:sldMk cId="2411575093" sldId="315"/>
            <ac:picMk id="3" creationId="{4EC50378-3A67-470F-B0B3-6253DFF8DDF9}"/>
          </ac:picMkLst>
        </pc:picChg>
        <pc:picChg chg="add mod">
          <ac:chgData name="Angel García Lupiañez" userId="a32b7bcea6c5172f" providerId="LiveId" clId="{B4EA2585-4A9B-4797-8783-250E583A19B4}" dt="2022-04-11T22:54:54.140" v="2498" actId="1076"/>
          <ac:picMkLst>
            <pc:docMk/>
            <pc:sldMk cId="2411575093" sldId="315"/>
            <ac:picMk id="6" creationId="{E76E6363-6096-4B8A-BE38-3CCF04C7C768}"/>
          </ac:picMkLst>
        </pc:picChg>
        <pc:picChg chg="del">
          <ac:chgData name="Angel García Lupiañez" userId="a32b7bcea6c5172f" providerId="LiveId" clId="{B4EA2585-4A9B-4797-8783-250E583A19B4}" dt="2022-04-12T12:33:06.470" v="6181" actId="478"/>
          <ac:picMkLst>
            <pc:docMk/>
            <pc:sldMk cId="2411575093" sldId="315"/>
            <ac:picMk id="4102" creationId="{52B7BB44-292E-4E5F-8CA9-C0950FBC4B82}"/>
          </ac:picMkLst>
        </pc:picChg>
        <pc:picChg chg="add mod">
          <ac:chgData name="Angel García Lupiañez" userId="a32b7bcea6c5172f" providerId="LiveId" clId="{B4EA2585-4A9B-4797-8783-250E583A19B4}" dt="2022-04-12T12:33:15.274" v="6185" actId="14100"/>
          <ac:picMkLst>
            <pc:docMk/>
            <pc:sldMk cId="2411575093" sldId="315"/>
            <ac:picMk id="13314" creationId="{B414D8AB-BA03-4785-8E01-354B1EC5C00A}"/>
          </ac:picMkLst>
        </pc:picChg>
      </pc:sldChg>
      <pc:sldChg chg="addSp delSp modSp add del mod modTransition delAnim">
        <pc:chgData name="Angel García Lupiañez" userId="a32b7bcea6c5172f" providerId="LiveId" clId="{B4EA2585-4A9B-4797-8783-250E583A19B4}" dt="2022-04-12T13:25:17.723" v="6962"/>
        <pc:sldMkLst>
          <pc:docMk/>
          <pc:sldMk cId="2240970071" sldId="316"/>
        </pc:sldMkLst>
        <pc:spChg chg="mod">
          <ac:chgData name="Angel García Lupiañez" userId="a32b7bcea6c5172f" providerId="LiveId" clId="{B4EA2585-4A9B-4797-8783-250E583A19B4}" dt="2022-04-11T22:56:15.220" v="2526" actId="207"/>
          <ac:spMkLst>
            <pc:docMk/>
            <pc:sldMk cId="2240970071" sldId="316"/>
            <ac:spMk id="2" creationId="{1AC9E886-BD82-4757-912B-F7589A22164F}"/>
          </ac:spMkLst>
        </pc:spChg>
        <pc:spChg chg="del">
          <ac:chgData name="Angel García Lupiañez" userId="a32b7bcea6c5172f" providerId="LiveId" clId="{B4EA2585-4A9B-4797-8783-250E583A19B4}" dt="2022-04-11T22:55:04.503" v="2499" actId="478"/>
          <ac:spMkLst>
            <pc:docMk/>
            <pc:sldMk cId="2240970071" sldId="316"/>
            <ac:spMk id="4" creationId="{16982055-1929-48A3-B925-E977C3A7E8B0}"/>
          </ac:spMkLst>
        </pc:spChg>
        <pc:spChg chg="mod">
          <ac:chgData name="Angel García Lupiañez" userId="a32b7bcea6c5172f" providerId="LiveId" clId="{B4EA2585-4A9B-4797-8783-250E583A19B4}" dt="2022-04-11T22:56:03.594" v="2523" actId="20577"/>
          <ac:spMkLst>
            <pc:docMk/>
            <pc:sldMk cId="2240970071" sldId="316"/>
            <ac:spMk id="5" creationId="{F58C420A-3AEC-4BE5-BD90-C854A306696C}"/>
          </ac:spMkLst>
        </pc:spChg>
        <pc:spChg chg="del">
          <ac:chgData name="Angel García Lupiañez" userId="a32b7bcea6c5172f" providerId="LiveId" clId="{B4EA2585-4A9B-4797-8783-250E583A19B4}" dt="2022-04-11T22:56:48.122" v="2542" actId="478"/>
          <ac:spMkLst>
            <pc:docMk/>
            <pc:sldMk cId="2240970071" sldId="316"/>
            <ac:spMk id="6" creationId="{0F0E443A-F987-4A67-86AD-557D61E47992}"/>
          </ac:spMkLst>
        </pc:spChg>
        <pc:spChg chg="del">
          <ac:chgData name="Angel García Lupiañez" userId="a32b7bcea6c5172f" providerId="LiveId" clId="{B4EA2585-4A9B-4797-8783-250E583A19B4}" dt="2022-04-11T22:56:48.122" v="2542" actId="478"/>
          <ac:spMkLst>
            <pc:docMk/>
            <pc:sldMk cId="2240970071" sldId="316"/>
            <ac:spMk id="8" creationId="{FA562AA1-9ED1-4AA1-8F21-A53B5A69CB06}"/>
          </ac:spMkLst>
        </pc:spChg>
        <pc:spChg chg="del">
          <ac:chgData name="Angel García Lupiañez" userId="a32b7bcea6c5172f" providerId="LiveId" clId="{B4EA2585-4A9B-4797-8783-250E583A19B4}" dt="2022-04-11T22:56:48.122" v="2542" actId="478"/>
          <ac:spMkLst>
            <pc:docMk/>
            <pc:sldMk cId="2240970071" sldId="316"/>
            <ac:spMk id="10" creationId="{77D79B0F-EFCB-42B1-AEAE-0FE4763D4456}"/>
          </ac:spMkLst>
        </pc:spChg>
        <pc:spChg chg="add del mod">
          <ac:chgData name="Angel García Lupiañez" userId="a32b7bcea6c5172f" providerId="LiveId" clId="{B4EA2585-4A9B-4797-8783-250E583A19B4}" dt="2022-04-11T22:56:50.817" v="2544" actId="478"/>
          <ac:spMkLst>
            <pc:docMk/>
            <pc:sldMk cId="2240970071" sldId="316"/>
            <ac:spMk id="14" creationId="{C2B530A1-C597-4E58-B815-77FC5D23152C}"/>
          </ac:spMkLst>
        </pc:spChg>
        <pc:spChg chg="add del mod">
          <ac:chgData name="Angel García Lupiañez" userId="a32b7bcea6c5172f" providerId="LiveId" clId="{B4EA2585-4A9B-4797-8783-250E583A19B4}" dt="2022-04-11T22:56:49.895" v="2543" actId="478"/>
          <ac:spMkLst>
            <pc:docMk/>
            <pc:sldMk cId="2240970071" sldId="316"/>
            <ac:spMk id="16" creationId="{DC0560ED-E562-4B0B-B859-80440D837DE4}"/>
          </ac:spMkLst>
        </pc:spChg>
        <pc:spChg chg="add mod">
          <ac:chgData name="Angel García Lupiañez" userId="a32b7bcea6c5172f" providerId="LiveId" clId="{B4EA2585-4A9B-4797-8783-250E583A19B4}" dt="2022-04-11T22:57:20.666" v="2549" actId="1076"/>
          <ac:spMkLst>
            <pc:docMk/>
            <pc:sldMk cId="2240970071" sldId="316"/>
            <ac:spMk id="21" creationId="{218EB558-EF22-48FD-8CE9-E1BE880B09FE}"/>
          </ac:spMkLst>
        </pc:spChg>
        <pc:spChg chg="add mod">
          <ac:chgData name="Angel García Lupiañez" userId="a32b7bcea6c5172f" providerId="LiveId" clId="{B4EA2585-4A9B-4797-8783-250E583A19B4}" dt="2022-04-11T22:57:20.666" v="2549" actId="1076"/>
          <ac:spMkLst>
            <pc:docMk/>
            <pc:sldMk cId="2240970071" sldId="316"/>
            <ac:spMk id="22" creationId="{F078FAB3-557B-4FA6-8767-B2387E283066}"/>
          </ac:spMkLst>
        </pc:spChg>
        <pc:spChg chg="del">
          <ac:chgData name="Angel García Lupiañez" userId="a32b7bcea6c5172f" providerId="LiveId" clId="{B4EA2585-4A9B-4797-8783-250E583A19B4}" dt="2022-04-11T22:55:05.474" v="2500" actId="478"/>
          <ac:spMkLst>
            <pc:docMk/>
            <pc:sldMk cId="2240970071" sldId="316"/>
            <ac:spMk id="23" creationId="{81B37958-7021-4571-977A-48F473D0D513}"/>
          </ac:spMkLst>
        </pc:spChg>
        <pc:spChg chg="del">
          <ac:chgData name="Angel García Lupiañez" userId="a32b7bcea6c5172f" providerId="LiveId" clId="{B4EA2585-4A9B-4797-8783-250E583A19B4}" dt="2022-04-11T22:55:06.508" v="2501" actId="478"/>
          <ac:spMkLst>
            <pc:docMk/>
            <pc:sldMk cId="2240970071" sldId="316"/>
            <ac:spMk id="24" creationId="{C54E6073-B89C-4B13-B8FD-27536C974449}"/>
          </ac:spMkLst>
        </pc:spChg>
        <pc:spChg chg="add del mod">
          <ac:chgData name="Angel García Lupiañez" userId="a32b7bcea6c5172f" providerId="LiveId" clId="{B4EA2585-4A9B-4797-8783-250E583A19B4}" dt="2022-04-11T22:56:51.984" v="2545" actId="478"/>
          <ac:spMkLst>
            <pc:docMk/>
            <pc:sldMk cId="2240970071" sldId="316"/>
            <ac:spMk id="25" creationId="{1F50596B-5C04-4C78-BE72-4EF833A21C99}"/>
          </ac:spMkLst>
        </pc:spChg>
        <pc:spChg chg="add mod">
          <ac:chgData name="Angel García Lupiañez" userId="a32b7bcea6c5172f" providerId="LiveId" clId="{B4EA2585-4A9B-4797-8783-250E583A19B4}" dt="2022-04-12T12:13:13.948" v="6070"/>
          <ac:spMkLst>
            <pc:docMk/>
            <pc:sldMk cId="2240970071" sldId="316"/>
            <ac:spMk id="30" creationId="{607BD47E-F125-4E2D-812A-6E2FB5CC0CDD}"/>
          </ac:spMkLst>
        </pc:spChg>
        <pc:picChg chg="add mod">
          <ac:chgData name="Angel García Lupiañez" userId="a32b7bcea6c5172f" providerId="LiveId" clId="{B4EA2585-4A9B-4797-8783-250E583A19B4}" dt="2022-04-11T22:57:20.666" v="2549" actId="1076"/>
          <ac:picMkLst>
            <pc:docMk/>
            <pc:sldMk cId="2240970071" sldId="316"/>
            <ac:picMk id="11" creationId="{AD619018-BF9F-4381-9032-FC05170EFB74}"/>
          </ac:picMkLst>
        </pc:picChg>
        <pc:picChg chg="add mod">
          <ac:chgData name="Angel García Lupiañez" userId="a32b7bcea6c5172f" providerId="LiveId" clId="{B4EA2585-4A9B-4797-8783-250E583A19B4}" dt="2022-04-11T22:57:20.666" v="2549" actId="1076"/>
          <ac:picMkLst>
            <pc:docMk/>
            <pc:sldMk cId="2240970071" sldId="316"/>
            <ac:picMk id="28" creationId="{932813A6-B046-4F8A-AB6B-0CEDA7CFA811}"/>
          </ac:picMkLst>
        </pc:picChg>
        <pc:picChg chg="add mod">
          <ac:chgData name="Angel García Lupiañez" userId="a32b7bcea6c5172f" providerId="LiveId" clId="{B4EA2585-4A9B-4797-8783-250E583A19B4}" dt="2022-04-12T12:13:13.948" v="6070"/>
          <ac:picMkLst>
            <pc:docMk/>
            <pc:sldMk cId="2240970071" sldId="316"/>
            <ac:picMk id="31" creationId="{A1B0C2C4-81E3-4215-AC8C-4549FF521E3C}"/>
          </ac:picMkLst>
        </pc:picChg>
        <pc:cxnChg chg="del">
          <ac:chgData name="Angel García Lupiañez" userId="a32b7bcea6c5172f" providerId="LiveId" clId="{B4EA2585-4A9B-4797-8783-250E583A19B4}" dt="2022-04-11T22:56:48.122" v="2542" actId="478"/>
          <ac:cxnSpMkLst>
            <pc:docMk/>
            <pc:sldMk cId="2240970071" sldId="316"/>
            <ac:cxnSpMk id="18" creationId="{45C26E9A-3991-49A2-8D63-94C577E8A0AC}"/>
          </ac:cxnSpMkLst>
        </pc:cxnChg>
        <pc:cxnChg chg="del">
          <ac:chgData name="Angel García Lupiañez" userId="a32b7bcea6c5172f" providerId="LiveId" clId="{B4EA2585-4A9B-4797-8783-250E583A19B4}" dt="2022-04-11T22:56:48.122" v="2542" actId="478"/>
          <ac:cxnSpMkLst>
            <pc:docMk/>
            <pc:sldMk cId="2240970071" sldId="316"/>
            <ac:cxnSpMk id="19" creationId="{4EAA895A-8A04-4C68-83A5-3E4F5209FB7E}"/>
          </ac:cxnSpMkLst>
        </pc:cxnChg>
        <pc:cxnChg chg="del">
          <ac:chgData name="Angel García Lupiañez" userId="a32b7bcea6c5172f" providerId="LiveId" clId="{B4EA2585-4A9B-4797-8783-250E583A19B4}" dt="2022-04-11T22:56:48.122" v="2542" actId="478"/>
          <ac:cxnSpMkLst>
            <pc:docMk/>
            <pc:sldMk cId="2240970071" sldId="316"/>
            <ac:cxnSpMk id="20" creationId="{59D2C94E-1924-4389-B84A-2828D610B220}"/>
          </ac:cxnSpMkLst>
        </pc:cxnChg>
      </pc:sldChg>
      <pc:sldChg chg="add del">
        <pc:chgData name="Angel García Lupiañez" userId="a32b7bcea6c5172f" providerId="LiveId" clId="{B4EA2585-4A9B-4797-8783-250E583A19B4}" dt="2022-04-11T22:57:26.238" v="2550" actId="47"/>
        <pc:sldMkLst>
          <pc:docMk/>
          <pc:sldMk cId="1570430891" sldId="317"/>
        </pc:sldMkLst>
      </pc:sldChg>
      <pc:sldChg chg="addSp delSp modSp add del mod modTransition">
        <pc:chgData name="Angel García Lupiañez" userId="a32b7bcea6c5172f" providerId="LiveId" clId="{B4EA2585-4A9B-4797-8783-250E583A19B4}" dt="2022-04-12T13:25:17.723" v="6962"/>
        <pc:sldMkLst>
          <pc:docMk/>
          <pc:sldMk cId="4145613747" sldId="317"/>
        </pc:sldMkLst>
        <pc:spChg chg="add del">
          <ac:chgData name="Angel García Lupiañez" userId="a32b7bcea6c5172f" providerId="LiveId" clId="{B4EA2585-4A9B-4797-8783-250E583A19B4}" dt="2022-04-11T22:58:31.955" v="2583" actId="478"/>
          <ac:spMkLst>
            <pc:docMk/>
            <pc:sldMk cId="4145613747" sldId="317"/>
            <ac:spMk id="2" creationId="{97713C2B-36F4-4C7C-AF5E-CD1EA815699B}"/>
          </ac:spMkLst>
        </pc:spChg>
        <pc:spChg chg="mod">
          <ac:chgData name="Angel García Lupiañez" userId="a32b7bcea6c5172f" providerId="LiveId" clId="{B4EA2585-4A9B-4797-8783-250E583A19B4}" dt="2022-04-11T22:58:04.292" v="2577" actId="20577"/>
          <ac:spMkLst>
            <pc:docMk/>
            <pc:sldMk cId="4145613747" sldId="317"/>
            <ac:spMk id="4" creationId="{A03D6D45-09FB-4A71-8BA9-C71413D258DB}"/>
          </ac:spMkLst>
        </pc:spChg>
        <pc:spChg chg="add del mod">
          <ac:chgData name="Angel García Lupiañez" userId="a32b7bcea6c5172f" providerId="LiveId" clId="{B4EA2585-4A9B-4797-8783-250E583A19B4}" dt="2022-04-11T22:58:30.095" v="2582" actId="478"/>
          <ac:spMkLst>
            <pc:docMk/>
            <pc:sldMk cId="4145613747" sldId="317"/>
            <ac:spMk id="5" creationId="{0ACA2FE1-2760-4A4E-9951-80C88F0A0421}"/>
          </ac:spMkLst>
        </pc:spChg>
        <pc:spChg chg="add del mod">
          <ac:chgData name="Angel García Lupiañez" userId="a32b7bcea6c5172f" providerId="LiveId" clId="{B4EA2585-4A9B-4797-8783-250E583A19B4}" dt="2022-04-11T22:58:27.702" v="2581" actId="478"/>
          <ac:spMkLst>
            <pc:docMk/>
            <pc:sldMk cId="4145613747" sldId="317"/>
            <ac:spMk id="7" creationId="{9F11B6E3-BB5F-4D2F-A662-341AD8B65037}"/>
          </ac:spMkLst>
        </pc:spChg>
        <pc:spChg chg="add mod">
          <ac:chgData name="Angel García Lupiañez" userId="a32b7bcea6c5172f" providerId="LiveId" clId="{B4EA2585-4A9B-4797-8783-250E583A19B4}" dt="2022-04-11T22:59:18.062" v="2596" actId="14100"/>
          <ac:spMkLst>
            <pc:docMk/>
            <pc:sldMk cId="4145613747" sldId="317"/>
            <ac:spMk id="8" creationId="{25651DE4-763A-4BFD-BD6F-685A4D5FFDF4}"/>
          </ac:spMkLst>
        </pc:spChg>
        <pc:spChg chg="add del">
          <ac:chgData name="Angel García Lupiañez" userId="a32b7bcea6c5172f" providerId="LiveId" clId="{B4EA2585-4A9B-4797-8783-250E583A19B4}" dt="2022-04-11T22:58:56.028" v="2590" actId="478"/>
          <ac:spMkLst>
            <pc:docMk/>
            <pc:sldMk cId="4145613747" sldId="317"/>
            <ac:spMk id="9" creationId="{4F129F5F-9821-4B2D-B25C-B641CFF95443}"/>
          </ac:spMkLst>
        </pc:spChg>
        <pc:spChg chg="add del">
          <ac:chgData name="Angel García Lupiañez" userId="a32b7bcea6c5172f" providerId="LiveId" clId="{B4EA2585-4A9B-4797-8783-250E583A19B4}" dt="2022-04-11T22:59:42.817" v="2599" actId="478"/>
          <ac:spMkLst>
            <pc:docMk/>
            <pc:sldMk cId="4145613747" sldId="317"/>
            <ac:spMk id="10" creationId="{3F92D141-849E-4999-94BA-807C1E4CB663}"/>
          </ac:spMkLst>
        </pc:spChg>
        <pc:spChg chg="mod">
          <ac:chgData name="Angel García Lupiañez" userId="a32b7bcea6c5172f" providerId="LiveId" clId="{B4EA2585-4A9B-4797-8783-250E583A19B4}" dt="2022-04-11T23:01:36.949" v="2642" actId="20577"/>
          <ac:spMkLst>
            <pc:docMk/>
            <pc:sldMk cId="4145613747" sldId="317"/>
            <ac:spMk id="15" creationId="{29F1BF79-9156-4729-B8C5-D52DB9B3FBFA}"/>
          </ac:spMkLst>
        </pc:spChg>
        <pc:spChg chg="mod">
          <ac:chgData name="Angel García Lupiañez" userId="a32b7bcea6c5172f" providerId="LiveId" clId="{B4EA2585-4A9B-4797-8783-250E583A19B4}" dt="2022-04-11T23:01:52.945" v="2645" actId="1076"/>
          <ac:spMkLst>
            <pc:docMk/>
            <pc:sldMk cId="4145613747" sldId="317"/>
            <ac:spMk id="18" creationId="{225AAADC-7246-4F8F-83D4-63D1AEA80E2A}"/>
          </ac:spMkLst>
        </pc:spChg>
        <pc:spChg chg="mod">
          <ac:chgData name="Angel García Lupiañez" userId="a32b7bcea6c5172f" providerId="LiveId" clId="{B4EA2585-4A9B-4797-8783-250E583A19B4}" dt="2022-04-11T23:01:46.193" v="2644" actId="1076"/>
          <ac:spMkLst>
            <pc:docMk/>
            <pc:sldMk cId="4145613747" sldId="317"/>
            <ac:spMk id="19" creationId="{94D83666-ECE8-4B4E-9695-CBE6ED676888}"/>
          </ac:spMkLst>
        </pc:spChg>
        <pc:spChg chg="del">
          <ac:chgData name="Angel García Lupiañez" userId="a32b7bcea6c5172f" providerId="LiveId" clId="{B4EA2585-4A9B-4797-8783-250E583A19B4}" dt="2022-04-11T22:58:27.702" v="2581" actId="478"/>
          <ac:spMkLst>
            <pc:docMk/>
            <pc:sldMk cId="4145613747" sldId="317"/>
            <ac:spMk id="29" creationId="{CAA3871B-5A80-4D63-B9BD-FFAB1FF70683}"/>
          </ac:spMkLst>
        </pc:spChg>
        <pc:picChg chg="del">
          <ac:chgData name="Angel García Lupiañez" userId="a32b7bcea6c5172f" providerId="LiveId" clId="{B4EA2585-4A9B-4797-8783-250E583A19B4}" dt="2022-04-11T23:01:21.627" v="2606" actId="478"/>
          <ac:picMkLst>
            <pc:docMk/>
            <pc:sldMk cId="4145613747" sldId="317"/>
            <ac:picMk id="3" creationId="{4EC50378-3A67-470F-B0B3-6253DFF8DDF9}"/>
          </ac:picMkLst>
        </pc:picChg>
        <pc:picChg chg="del">
          <ac:chgData name="Angel García Lupiañez" userId="a32b7bcea6c5172f" providerId="LiveId" clId="{B4EA2585-4A9B-4797-8783-250E583A19B4}" dt="2022-04-11T23:00:26.395" v="2602" actId="478"/>
          <ac:picMkLst>
            <pc:docMk/>
            <pc:sldMk cId="4145613747" sldId="317"/>
            <ac:picMk id="6" creationId="{E76E6363-6096-4B8A-BE38-3CCF04C7C768}"/>
          </ac:picMkLst>
        </pc:picChg>
        <pc:picChg chg="add mod">
          <ac:chgData name="Angel García Lupiañez" userId="a32b7bcea6c5172f" providerId="LiveId" clId="{B4EA2585-4A9B-4797-8783-250E583A19B4}" dt="2022-04-11T23:00:34.966" v="2605" actId="14100"/>
          <ac:picMkLst>
            <pc:docMk/>
            <pc:sldMk cId="4145613747" sldId="317"/>
            <ac:picMk id="12" creationId="{0B2AB39E-CB82-472A-A673-92414A9AD5B7}"/>
          </ac:picMkLst>
        </pc:picChg>
        <pc:picChg chg="add mod">
          <ac:chgData name="Angel García Lupiañez" userId="a32b7bcea6c5172f" providerId="LiveId" clId="{B4EA2585-4A9B-4797-8783-250E583A19B4}" dt="2022-04-11T23:01:43.292" v="2643" actId="14100"/>
          <ac:picMkLst>
            <pc:docMk/>
            <pc:sldMk cId="4145613747" sldId="317"/>
            <ac:picMk id="14" creationId="{CC6E8312-BFE0-420A-8D13-923711AD7844}"/>
          </ac:picMkLst>
        </pc:picChg>
        <pc:picChg chg="add mod">
          <ac:chgData name="Angel García Lupiañez" userId="a32b7bcea6c5172f" providerId="LiveId" clId="{B4EA2585-4A9B-4797-8783-250E583A19B4}" dt="2022-04-12T12:40:13.768" v="6190" actId="14100"/>
          <ac:picMkLst>
            <pc:docMk/>
            <pc:sldMk cId="4145613747" sldId="317"/>
            <ac:picMk id="17" creationId="{C558AED0-0B51-45CA-93CF-E7033D2FFA18}"/>
          </ac:picMkLst>
        </pc:picChg>
        <pc:picChg chg="del">
          <ac:chgData name="Angel García Lupiañez" userId="a32b7bcea6c5172f" providerId="LiveId" clId="{B4EA2585-4A9B-4797-8783-250E583A19B4}" dt="2022-04-12T12:39:40.089" v="6186" actId="478"/>
          <ac:picMkLst>
            <pc:docMk/>
            <pc:sldMk cId="4145613747" sldId="317"/>
            <ac:picMk id="4102" creationId="{52B7BB44-292E-4E5F-8CA9-C0950FBC4B82}"/>
          </ac:picMkLst>
        </pc:picChg>
      </pc:sldChg>
      <pc:sldChg chg="add del">
        <pc:chgData name="Angel García Lupiañez" userId="a32b7bcea6c5172f" providerId="LiveId" clId="{B4EA2585-4A9B-4797-8783-250E583A19B4}" dt="2022-04-11T22:57:27.463" v="2551" actId="47"/>
        <pc:sldMkLst>
          <pc:docMk/>
          <pc:sldMk cId="83651867" sldId="318"/>
        </pc:sldMkLst>
      </pc:sldChg>
      <pc:sldChg chg="add del">
        <pc:chgData name="Angel García Lupiañez" userId="a32b7bcea6c5172f" providerId="LiveId" clId="{B4EA2585-4A9B-4797-8783-250E583A19B4}" dt="2022-04-11T23:51:49.884" v="2755" actId="47"/>
        <pc:sldMkLst>
          <pc:docMk/>
          <pc:sldMk cId="1386586277" sldId="318"/>
        </pc:sldMkLst>
      </pc:sldChg>
      <pc:sldChg chg="add del setBg">
        <pc:chgData name="Angel García Lupiañez" userId="a32b7bcea6c5172f" providerId="LiveId" clId="{B4EA2585-4A9B-4797-8783-250E583A19B4}" dt="2022-04-11T23:52:40.681" v="2759" actId="47"/>
        <pc:sldMkLst>
          <pc:docMk/>
          <pc:sldMk cId="2289474497" sldId="318"/>
        </pc:sldMkLst>
      </pc:sldChg>
      <pc:sldChg chg="addSp delSp modSp add mod modTransition">
        <pc:chgData name="Angel García Lupiañez" userId="a32b7bcea6c5172f" providerId="LiveId" clId="{B4EA2585-4A9B-4797-8783-250E583A19B4}" dt="2022-04-12T13:25:17.723" v="6962"/>
        <pc:sldMkLst>
          <pc:docMk/>
          <pc:sldMk cId="2894673205" sldId="318"/>
        </pc:sldMkLst>
        <pc:spChg chg="mod">
          <ac:chgData name="Angel García Lupiañez" userId="a32b7bcea6c5172f" providerId="LiveId" clId="{B4EA2585-4A9B-4797-8783-250E583A19B4}" dt="2022-04-11T23:56:57.565" v="2892" actId="20577"/>
          <ac:spMkLst>
            <pc:docMk/>
            <pc:sldMk cId="2894673205" sldId="318"/>
            <ac:spMk id="2" creationId="{1AC9E886-BD82-4757-912B-F7589A22164F}"/>
          </ac:spMkLst>
        </pc:spChg>
        <pc:spChg chg="mod">
          <ac:chgData name="Angel García Lupiañez" userId="a32b7bcea6c5172f" providerId="LiveId" clId="{B4EA2585-4A9B-4797-8783-250E583A19B4}" dt="2022-04-11T23:52:57.617" v="2789" actId="20577"/>
          <ac:spMkLst>
            <pc:docMk/>
            <pc:sldMk cId="2894673205" sldId="318"/>
            <ac:spMk id="5" creationId="{F58C420A-3AEC-4BE5-BD90-C854A306696C}"/>
          </ac:spMkLst>
        </pc:spChg>
        <pc:spChg chg="add mod">
          <ac:chgData name="Angel García Lupiañez" userId="a32b7bcea6c5172f" providerId="LiveId" clId="{B4EA2585-4A9B-4797-8783-250E583A19B4}" dt="2022-04-11T23:56:15.506" v="2850" actId="1076"/>
          <ac:spMkLst>
            <pc:docMk/>
            <pc:sldMk cId="2894673205" sldId="318"/>
            <ac:spMk id="16" creationId="{A19B6CA0-AAFD-4291-B8EB-020434F4BEA1}"/>
          </ac:spMkLst>
        </pc:spChg>
        <pc:spChg chg="add mod">
          <ac:chgData name="Angel García Lupiañez" userId="a32b7bcea6c5172f" providerId="LiveId" clId="{B4EA2585-4A9B-4797-8783-250E583A19B4}" dt="2022-04-12T12:41:45.876" v="6191" actId="478"/>
          <ac:spMkLst>
            <pc:docMk/>
            <pc:sldMk cId="2894673205" sldId="318"/>
            <ac:spMk id="17" creationId="{CFD9EC19-B62B-43B4-9640-6A70537AB8A8}"/>
          </ac:spMkLst>
        </pc:spChg>
        <pc:spChg chg="mod">
          <ac:chgData name="Angel García Lupiañez" userId="a32b7bcea6c5172f" providerId="LiveId" clId="{B4EA2585-4A9B-4797-8783-250E583A19B4}" dt="2022-04-11T23:54:47.558" v="2831" actId="20577"/>
          <ac:spMkLst>
            <pc:docMk/>
            <pc:sldMk cId="2894673205" sldId="318"/>
            <ac:spMk id="21" creationId="{218EB558-EF22-48FD-8CE9-E1BE880B09FE}"/>
          </ac:spMkLst>
        </pc:spChg>
        <pc:spChg chg="mod">
          <ac:chgData name="Angel García Lupiañez" userId="a32b7bcea6c5172f" providerId="LiveId" clId="{B4EA2585-4A9B-4797-8783-250E583A19B4}" dt="2022-04-11T23:55:29.013" v="2847" actId="20577"/>
          <ac:spMkLst>
            <pc:docMk/>
            <pc:sldMk cId="2894673205" sldId="318"/>
            <ac:spMk id="22" creationId="{F078FAB3-557B-4FA6-8767-B2387E283066}"/>
          </ac:spMkLst>
        </pc:spChg>
        <pc:spChg chg="add mod">
          <ac:chgData name="Angel García Lupiañez" userId="a32b7bcea6c5172f" providerId="LiveId" clId="{B4EA2585-4A9B-4797-8783-250E583A19B4}" dt="2022-04-12T12:13:28.259" v="6073"/>
          <ac:spMkLst>
            <pc:docMk/>
            <pc:sldMk cId="2894673205" sldId="318"/>
            <ac:spMk id="23" creationId="{99D4DE27-5229-4FE8-AF2F-BB3F0D38CDDB}"/>
          </ac:spMkLst>
        </pc:spChg>
        <pc:picChg chg="add mod">
          <ac:chgData name="Angel García Lupiañez" userId="a32b7bcea6c5172f" providerId="LiveId" clId="{B4EA2585-4A9B-4797-8783-250E583A19B4}" dt="2022-04-11T23:55:08.213" v="2835" actId="1440"/>
          <ac:picMkLst>
            <pc:docMk/>
            <pc:sldMk cId="2894673205" sldId="318"/>
            <ac:picMk id="6" creationId="{4A808893-56CD-42A6-A1A9-2E13FF69E308}"/>
          </ac:picMkLst>
        </pc:picChg>
        <pc:picChg chg="add del">
          <ac:chgData name="Angel García Lupiañez" userId="a32b7bcea6c5172f" providerId="LiveId" clId="{B4EA2585-4A9B-4797-8783-250E583A19B4}" dt="2022-04-11T23:55:19.513" v="2837" actId="478"/>
          <ac:picMkLst>
            <pc:docMk/>
            <pc:sldMk cId="2894673205" sldId="318"/>
            <ac:picMk id="8" creationId="{B81B150B-F52E-45FE-8798-C65A2ADA25F5}"/>
          </ac:picMkLst>
        </pc:picChg>
        <pc:picChg chg="add mod">
          <ac:chgData name="Angel García Lupiañez" userId="a32b7bcea6c5172f" providerId="LiveId" clId="{B4EA2585-4A9B-4797-8783-250E583A19B4}" dt="2022-04-11T23:56:19.404" v="2851" actId="14100"/>
          <ac:picMkLst>
            <pc:docMk/>
            <pc:sldMk cId="2894673205" sldId="318"/>
            <ac:picMk id="10" creationId="{96BCA8EF-16C0-4563-BB89-587FBA94984C}"/>
          </ac:picMkLst>
        </pc:picChg>
        <pc:picChg chg="del">
          <ac:chgData name="Angel García Lupiañez" userId="a32b7bcea6c5172f" providerId="LiveId" clId="{B4EA2585-4A9B-4797-8783-250E583A19B4}" dt="2022-04-11T23:54:23.761" v="2792" actId="478"/>
          <ac:picMkLst>
            <pc:docMk/>
            <pc:sldMk cId="2894673205" sldId="318"/>
            <ac:picMk id="11" creationId="{AD619018-BF9F-4381-9032-FC05170EFB74}"/>
          </ac:picMkLst>
        </pc:picChg>
        <pc:picChg chg="add mod">
          <ac:chgData name="Angel García Lupiañez" userId="a32b7bcea6c5172f" providerId="LiveId" clId="{B4EA2585-4A9B-4797-8783-250E583A19B4}" dt="2022-04-11T23:56:32.792" v="2854" actId="14100"/>
          <ac:picMkLst>
            <pc:docMk/>
            <pc:sldMk cId="2894673205" sldId="318"/>
            <ac:picMk id="14" creationId="{1D90158B-5780-4E52-BC37-EE9E67E886A8}"/>
          </ac:picMkLst>
        </pc:picChg>
        <pc:picChg chg="add mod">
          <ac:chgData name="Angel García Lupiañez" userId="a32b7bcea6c5172f" providerId="LiveId" clId="{B4EA2585-4A9B-4797-8783-250E583A19B4}" dt="2022-04-12T12:13:28.259" v="6073"/>
          <ac:picMkLst>
            <pc:docMk/>
            <pc:sldMk cId="2894673205" sldId="318"/>
            <ac:picMk id="24" creationId="{AECDC1A9-07D9-4AEC-B821-A783AE5FDBEA}"/>
          </ac:picMkLst>
        </pc:picChg>
        <pc:picChg chg="del">
          <ac:chgData name="Angel García Lupiañez" userId="a32b7bcea6c5172f" providerId="LiveId" clId="{B4EA2585-4A9B-4797-8783-250E583A19B4}" dt="2022-04-12T12:41:45.876" v="6191" actId="478"/>
          <ac:picMkLst>
            <pc:docMk/>
            <pc:sldMk cId="2894673205" sldId="318"/>
            <ac:picMk id="26" creationId="{FD3D8AFC-B0CC-412A-B4C7-45BAC335BE8D}"/>
          </ac:picMkLst>
        </pc:picChg>
        <pc:picChg chg="del">
          <ac:chgData name="Angel García Lupiañez" userId="a32b7bcea6c5172f" providerId="LiveId" clId="{B4EA2585-4A9B-4797-8783-250E583A19B4}" dt="2022-04-11T23:54:24.884" v="2793" actId="478"/>
          <ac:picMkLst>
            <pc:docMk/>
            <pc:sldMk cId="2894673205" sldId="318"/>
            <ac:picMk id="28" creationId="{932813A6-B046-4F8A-AB6B-0CEDA7CFA811}"/>
          </ac:picMkLst>
        </pc:picChg>
        <pc:picChg chg="add mod">
          <ac:chgData name="Angel García Lupiañez" userId="a32b7bcea6c5172f" providerId="LiveId" clId="{B4EA2585-4A9B-4797-8783-250E583A19B4}" dt="2022-04-12T12:42:00.059" v="6197" actId="14100"/>
          <ac:picMkLst>
            <pc:docMk/>
            <pc:sldMk cId="2894673205" sldId="318"/>
            <ac:picMk id="14338" creationId="{841EBC9E-4923-445B-9888-CD1B33FD8932}"/>
          </ac:picMkLst>
        </pc:picChg>
      </pc:sldChg>
      <pc:sldChg chg="addSp delSp modSp add mod modTransition modAnim">
        <pc:chgData name="Angel García Lupiañez" userId="a32b7bcea6c5172f" providerId="LiveId" clId="{B4EA2585-4A9B-4797-8783-250E583A19B4}" dt="2022-04-12T13:25:17.723" v="6962"/>
        <pc:sldMkLst>
          <pc:docMk/>
          <pc:sldMk cId="1737405645" sldId="319"/>
        </pc:sldMkLst>
        <pc:spChg chg="mod">
          <ac:chgData name="Angel García Lupiañez" userId="a32b7bcea6c5172f" providerId="LiveId" clId="{B4EA2585-4A9B-4797-8783-250E583A19B4}" dt="2022-04-12T00:28:04.028" v="2906" actId="20577"/>
          <ac:spMkLst>
            <pc:docMk/>
            <pc:sldMk cId="1737405645" sldId="319"/>
            <ac:spMk id="2" creationId="{8468F2B1-EF8F-4772-ADA1-4195B20EBA74}"/>
          </ac:spMkLst>
        </pc:spChg>
        <pc:spChg chg="mod">
          <ac:chgData name="Angel García Lupiañez" userId="a32b7bcea6c5172f" providerId="LiveId" clId="{B4EA2585-4A9B-4797-8783-250E583A19B4}" dt="2022-04-12T00:33:12.182" v="3118" actId="1076"/>
          <ac:spMkLst>
            <pc:docMk/>
            <pc:sldMk cId="1737405645" sldId="319"/>
            <ac:spMk id="3" creationId="{565124A8-7554-4DB8-896F-F9946B9CF1F9}"/>
          </ac:spMkLst>
        </pc:spChg>
        <pc:spChg chg="add mod">
          <ac:chgData name="Angel García Lupiañez" userId="a32b7bcea6c5172f" providerId="LiveId" clId="{B4EA2585-4A9B-4797-8783-250E583A19B4}" dt="2022-04-12T01:09:40.975" v="3681" actId="1076"/>
          <ac:spMkLst>
            <pc:docMk/>
            <pc:sldMk cId="1737405645" sldId="319"/>
            <ac:spMk id="12" creationId="{5E18DEA1-0FF5-4EC2-9178-F648E5037E8C}"/>
          </ac:spMkLst>
        </pc:spChg>
        <pc:spChg chg="add mod">
          <ac:chgData name="Angel García Lupiañez" userId="a32b7bcea6c5172f" providerId="LiveId" clId="{B4EA2585-4A9B-4797-8783-250E583A19B4}" dt="2022-04-12T01:09:40.975" v="3681" actId="1076"/>
          <ac:spMkLst>
            <pc:docMk/>
            <pc:sldMk cId="1737405645" sldId="319"/>
            <ac:spMk id="13" creationId="{DBA5085E-B793-414C-B2DD-FAB5CC7701A0}"/>
          </ac:spMkLst>
        </pc:spChg>
        <pc:spChg chg="add mod">
          <ac:chgData name="Angel García Lupiañez" userId="a32b7bcea6c5172f" providerId="LiveId" clId="{B4EA2585-4A9B-4797-8783-250E583A19B4}" dt="2022-04-12T01:09:32.997" v="3680" actId="1076"/>
          <ac:spMkLst>
            <pc:docMk/>
            <pc:sldMk cId="1737405645" sldId="319"/>
            <ac:spMk id="17" creationId="{B8816DE0-196F-4417-B404-EDFB85158EC3}"/>
          </ac:spMkLst>
        </pc:spChg>
        <pc:spChg chg="add mod">
          <ac:chgData name="Angel García Lupiañez" userId="a32b7bcea6c5172f" providerId="LiveId" clId="{B4EA2585-4A9B-4797-8783-250E583A19B4}" dt="2022-04-12T01:09:32.997" v="3680" actId="1076"/>
          <ac:spMkLst>
            <pc:docMk/>
            <pc:sldMk cId="1737405645" sldId="319"/>
            <ac:spMk id="20" creationId="{AC5FB96E-0C9E-4842-B54F-B9FFC2CF28E1}"/>
          </ac:spMkLst>
        </pc:spChg>
        <pc:spChg chg="add mod">
          <ac:chgData name="Angel García Lupiañez" userId="a32b7bcea6c5172f" providerId="LiveId" clId="{B4EA2585-4A9B-4797-8783-250E583A19B4}" dt="2022-04-12T00:33:17.550" v="3119" actId="1076"/>
          <ac:spMkLst>
            <pc:docMk/>
            <pc:sldMk cId="1737405645" sldId="319"/>
            <ac:spMk id="21" creationId="{DF40010E-7168-4E7C-B62D-D0ACE72E5EF5}"/>
          </ac:spMkLst>
        </pc:spChg>
        <pc:spChg chg="add mod">
          <ac:chgData name="Angel García Lupiañez" userId="a32b7bcea6c5172f" providerId="LiveId" clId="{B4EA2585-4A9B-4797-8783-250E583A19B4}" dt="2022-04-12T01:12:40.316" v="3744" actId="1076"/>
          <ac:spMkLst>
            <pc:docMk/>
            <pc:sldMk cId="1737405645" sldId="319"/>
            <ac:spMk id="24" creationId="{78B63910-86D0-4EF3-A28A-A3A77D49AD10}"/>
          </ac:spMkLst>
        </pc:spChg>
        <pc:spChg chg="add mod">
          <ac:chgData name="Angel García Lupiañez" userId="a32b7bcea6c5172f" providerId="LiveId" clId="{B4EA2585-4A9B-4797-8783-250E583A19B4}" dt="2022-04-12T01:12:40.316" v="3744" actId="1076"/>
          <ac:spMkLst>
            <pc:docMk/>
            <pc:sldMk cId="1737405645" sldId="319"/>
            <ac:spMk id="25" creationId="{75690785-9DE9-4C62-8F87-C9B582CEAD89}"/>
          </ac:spMkLst>
        </pc:spChg>
        <pc:spChg chg="add mod">
          <ac:chgData name="Angel García Lupiañez" userId="a32b7bcea6c5172f" providerId="LiveId" clId="{B4EA2585-4A9B-4797-8783-250E583A19B4}" dt="2022-04-12T01:12:40.316" v="3744" actId="1076"/>
          <ac:spMkLst>
            <pc:docMk/>
            <pc:sldMk cId="1737405645" sldId="319"/>
            <ac:spMk id="26" creationId="{3ECB2A2D-6207-49FB-B839-FA34B0A8FB4A}"/>
          </ac:spMkLst>
        </pc:spChg>
        <pc:spChg chg="add mod">
          <ac:chgData name="Angel García Lupiañez" userId="a32b7bcea6c5172f" providerId="LiveId" clId="{B4EA2585-4A9B-4797-8783-250E583A19B4}" dt="2022-04-12T01:12:40.316" v="3744" actId="1076"/>
          <ac:spMkLst>
            <pc:docMk/>
            <pc:sldMk cId="1737405645" sldId="319"/>
            <ac:spMk id="27" creationId="{9E828E6C-1C24-40E0-8E37-5880EC9D4321}"/>
          </ac:spMkLst>
        </pc:spChg>
        <pc:spChg chg="add del mod">
          <ac:chgData name="Angel García Lupiañez" userId="a32b7bcea6c5172f" providerId="LiveId" clId="{B4EA2585-4A9B-4797-8783-250E583A19B4}" dt="2022-04-12T01:15:22.122" v="3773"/>
          <ac:spMkLst>
            <pc:docMk/>
            <pc:sldMk cId="1737405645" sldId="319"/>
            <ac:spMk id="28" creationId="{7729A570-304A-417B-A0CC-69B79A660679}"/>
          </ac:spMkLst>
        </pc:spChg>
        <pc:spChg chg="add mod">
          <ac:chgData name="Angel García Lupiañez" userId="a32b7bcea6c5172f" providerId="LiveId" clId="{B4EA2585-4A9B-4797-8783-250E583A19B4}" dt="2022-04-12T12:13:37.579" v="6075" actId="14100"/>
          <ac:spMkLst>
            <pc:docMk/>
            <pc:sldMk cId="1737405645" sldId="319"/>
            <ac:spMk id="29" creationId="{88072D64-4CF5-4E2C-A188-118C90629530}"/>
          </ac:spMkLst>
        </pc:spChg>
        <pc:graphicFrameChg chg="add mod">
          <ac:chgData name="Angel García Lupiañez" userId="a32b7bcea6c5172f" providerId="LiveId" clId="{B4EA2585-4A9B-4797-8783-250E583A19B4}" dt="2022-04-12T01:09:40.975" v="3681" actId="1076"/>
          <ac:graphicFrameMkLst>
            <pc:docMk/>
            <pc:sldMk cId="1737405645" sldId="319"/>
            <ac:graphicFrameMk id="10" creationId="{1984A686-2EED-4DF0-9386-723376591367}"/>
          </ac:graphicFrameMkLst>
        </pc:graphicFrameChg>
        <pc:graphicFrameChg chg="add mod">
          <ac:chgData name="Angel García Lupiañez" userId="a32b7bcea6c5172f" providerId="LiveId" clId="{B4EA2585-4A9B-4797-8783-250E583A19B4}" dt="2022-04-12T01:09:40.975" v="3681" actId="1076"/>
          <ac:graphicFrameMkLst>
            <pc:docMk/>
            <pc:sldMk cId="1737405645" sldId="319"/>
            <ac:graphicFrameMk id="11" creationId="{10892883-D10B-4CE9-BE2D-E27DC984263E}"/>
          </ac:graphicFrameMkLst>
        </pc:graphicFrameChg>
        <pc:graphicFrameChg chg="add mod modGraphic">
          <ac:chgData name="Angel García Lupiañez" userId="a32b7bcea6c5172f" providerId="LiveId" clId="{B4EA2585-4A9B-4797-8783-250E583A19B4}" dt="2022-04-12T01:09:32.997" v="3680" actId="1076"/>
          <ac:graphicFrameMkLst>
            <pc:docMk/>
            <pc:sldMk cId="1737405645" sldId="319"/>
            <ac:graphicFrameMk id="14" creationId="{D939848C-4553-4436-B008-BCFF5C4381F4}"/>
          </ac:graphicFrameMkLst>
        </pc:graphicFrameChg>
        <pc:graphicFrameChg chg="add mod">
          <ac:chgData name="Angel García Lupiañez" userId="a32b7bcea6c5172f" providerId="LiveId" clId="{B4EA2585-4A9B-4797-8783-250E583A19B4}" dt="2022-04-12T01:09:32.997" v="3680" actId="1076"/>
          <ac:graphicFrameMkLst>
            <pc:docMk/>
            <pc:sldMk cId="1737405645" sldId="319"/>
            <ac:graphicFrameMk id="16" creationId="{F9F8FC24-531B-4BBA-BBAF-7C18B7BA8984}"/>
          </ac:graphicFrameMkLst>
        </pc:graphicFrameChg>
        <pc:graphicFrameChg chg="del">
          <ac:chgData name="Angel García Lupiañez" userId="a32b7bcea6c5172f" providerId="LiveId" clId="{B4EA2585-4A9B-4797-8783-250E583A19B4}" dt="2022-04-12T00:27:59.812" v="2895" actId="478"/>
          <ac:graphicFrameMkLst>
            <pc:docMk/>
            <pc:sldMk cId="1737405645" sldId="319"/>
            <ac:graphicFrameMk id="18" creationId="{6BF44C28-F4D5-48B7-B7FC-D4A97C8C8B68}"/>
          </ac:graphicFrameMkLst>
        </pc:graphicFrameChg>
        <pc:picChg chg="add mod">
          <ac:chgData name="Angel García Lupiañez" userId="a32b7bcea6c5172f" providerId="LiveId" clId="{B4EA2585-4A9B-4797-8783-250E583A19B4}" dt="2022-04-12T12:13:31.050" v="6074"/>
          <ac:picMkLst>
            <pc:docMk/>
            <pc:sldMk cId="1737405645" sldId="319"/>
            <ac:picMk id="31" creationId="{B6EAB061-B77D-4698-BF97-FBF67C86A49C}"/>
          </ac:picMkLst>
        </pc:picChg>
        <pc:picChg chg="mod">
          <ac:chgData name="Angel García Lupiañez" userId="a32b7bcea6c5172f" providerId="LiveId" clId="{B4EA2585-4A9B-4797-8783-250E583A19B4}" dt="2022-04-12T12:13:42.878" v="6076" actId="14100"/>
          <ac:picMkLst>
            <pc:docMk/>
            <pc:sldMk cId="1737405645" sldId="319"/>
            <ac:picMk id="7172" creationId="{84CF67D6-6225-4B6E-B5CB-1A339F12C8B5}"/>
          </ac:picMkLst>
        </pc:picChg>
        <pc:cxnChg chg="add mod">
          <ac:chgData name="Angel García Lupiañez" userId="a32b7bcea6c5172f" providerId="LiveId" clId="{B4EA2585-4A9B-4797-8783-250E583A19B4}" dt="2022-04-12T01:10:13.074" v="3685" actId="1076"/>
          <ac:cxnSpMkLst>
            <pc:docMk/>
            <pc:sldMk cId="1737405645" sldId="319"/>
            <ac:cxnSpMk id="22" creationId="{0A225223-34A8-4317-AAD6-AF5864C8D991}"/>
          </ac:cxnSpMkLst>
        </pc:cxnChg>
        <pc:cxnChg chg="add mod">
          <ac:chgData name="Angel García Lupiañez" userId="a32b7bcea6c5172f" providerId="LiveId" clId="{B4EA2585-4A9B-4797-8783-250E583A19B4}" dt="2022-04-12T01:10:21.531" v="3687" actId="1076"/>
          <ac:cxnSpMkLst>
            <pc:docMk/>
            <pc:sldMk cId="1737405645" sldId="319"/>
            <ac:cxnSpMk id="23" creationId="{3320E869-E54B-428C-834A-6BFEF4F663B1}"/>
          </ac:cxnSpMkLst>
        </pc:cxnChg>
      </pc:sldChg>
      <pc:sldChg chg="addSp delSp modSp add mod modTransition setBg">
        <pc:chgData name="Angel García Lupiañez" userId="a32b7bcea6c5172f" providerId="LiveId" clId="{B4EA2585-4A9B-4797-8783-250E583A19B4}" dt="2022-04-12T13:25:17.723" v="6962"/>
        <pc:sldMkLst>
          <pc:docMk/>
          <pc:sldMk cId="1228102969" sldId="320"/>
        </pc:sldMkLst>
        <pc:spChg chg="mod">
          <ac:chgData name="Angel García Lupiañez" userId="a32b7bcea6c5172f" providerId="LiveId" clId="{B4EA2585-4A9B-4797-8783-250E583A19B4}" dt="2022-04-12T00:51:55.692" v="3487" actId="1076"/>
          <ac:spMkLst>
            <pc:docMk/>
            <pc:sldMk cId="1228102969" sldId="320"/>
            <ac:spMk id="2" creationId="{1AC9E886-BD82-4757-912B-F7589A22164F}"/>
          </ac:spMkLst>
        </pc:spChg>
        <pc:spChg chg="mod">
          <ac:chgData name="Angel García Lupiañez" userId="a32b7bcea6c5172f" providerId="LiveId" clId="{B4EA2585-4A9B-4797-8783-250E583A19B4}" dt="2022-04-12T00:51:55.692" v="3487" actId="1076"/>
          <ac:spMkLst>
            <pc:docMk/>
            <pc:sldMk cId="1228102969" sldId="320"/>
            <ac:spMk id="5" creationId="{F58C420A-3AEC-4BE5-BD90-C854A306696C}"/>
          </ac:spMkLst>
        </pc:spChg>
        <pc:spChg chg="del">
          <ac:chgData name="Angel García Lupiañez" userId="a32b7bcea6c5172f" providerId="LiveId" clId="{B4EA2585-4A9B-4797-8783-250E583A19B4}" dt="2022-04-12T00:49:42.646" v="3440" actId="478"/>
          <ac:spMkLst>
            <pc:docMk/>
            <pc:sldMk cId="1228102969" sldId="320"/>
            <ac:spMk id="7" creationId="{34535CB7-70A5-4E0C-835B-C50960E5BC69}"/>
          </ac:spMkLst>
        </pc:spChg>
        <pc:spChg chg="del">
          <ac:chgData name="Angel García Lupiañez" userId="a32b7bcea6c5172f" providerId="LiveId" clId="{B4EA2585-4A9B-4797-8783-250E583A19B4}" dt="2022-04-12T00:49:37.921" v="3438" actId="478"/>
          <ac:spMkLst>
            <pc:docMk/>
            <pc:sldMk cId="1228102969" sldId="320"/>
            <ac:spMk id="9" creationId="{29E0145E-8E4E-439B-A78F-92EC279B320C}"/>
          </ac:spMkLst>
        </pc:spChg>
        <pc:spChg chg="mod">
          <ac:chgData name="Angel García Lupiañez" userId="a32b7bcea6c5172f" providerId="LiveId" clId="{B4EA2585-4A9B-4797-8783-250E583A19B4}" dt="2022-04-12T00:49:29.062" v="3435" actId="20577"/>
          <ac:spMkLst>
            <pc:docMk/>
            <pc:sldMk cId="1228102969" sldId="320"/>
            <ac:spMk id="10" creationId="{77D79B0F-EFCB-42B1-AEAE-0FE4763D4456}"/>
          </ac:spMkLst>
        </pc:spChg>
        <pc:spChg chg="del">
          <ac:chgData name="Angel García Lupiañez" userId="a32b7bcea6c5172f" providerId="LiveId" clId="{B4EA2585-4A9B-4797-8783-250E583A19B4}" dt="2022-04-12T00:49:32.155" v="3436" actId="478"/>
          <ac:spMkLst>
            <pc:docMk/>
            <pc:sldMk cId="1228102969" sldId="320"/>
            <ac:spMk id="11" creationId="{1D0238C6-EDC9-431C-B062-27BAF34CDE16}"/>
          </ac:spMkLst>
        </pc:spChg>
        <pc:spChg chg="add del mod">
          <ac:chgData name="Angel García Lupiañez" userId="a32b7bcea6c5172f" providerId="LiveId" clId="{B4EA2585-4A9B-4797-8783-250E583A19B4}" dt="2022-04-12T00:49:35.483" v="3437" actId="478"/>
          <ac:spMkLst>
            <pc:docMk/>
            <pc:sldMk cId="1228102969" sldId="320"/>
            <ac:spMk id="21" creationId="{F60AEFCE-CEED-4F9C-B8E8-EED6967C5A8A}"/>
          </ac:spMkLst>
        </pc:spChg>
        <pc:spChg chg="add del mod">
          <ac:chgData name="Angel García Lupiañez" userId="a32b7bcea6c5172f" providerId="LiveId" clId="{B4EA2585-4A9B-4797-8783-250E583A19B4}" dt="2022-04-12T00:49:40.726" v="3439" actId="478"/>
          <ac:spMkLst>
            <pc:docMk/>
            <pc:sldMk cId="1228102969" sldId="320"/>
            <ac:spMk id="25" creationId="{D00EFD67-C7F1-40C3-ADBC-783FAC7F2868}"/>
          </ac:spMkLst>
        </pc:spChg>
        <pc:spChg chg="add del mod">
          <ac:chgData name="Angel García Lupiañez" userId="a32b7bcea6c5172f" providerId="LiveId" clId="{B4EA2585-4A9B-4797-8783-250E583A19B4}" dt="2022-04-12T00:49:44.030" v="3441" actId="478"/>
          <ac:spMkLst>
            <pc:docMk/>
            <pc:sldMk cId="1228102969" sldId="320"/>
            <ac:spMk id="29" creationId="{E8594E94-0C33-4FBA-BA28-1AE4A43337C8}"/>
          </ac:spMkLst>
        </pc:spChg>
        <pc:spChg chg="add mod">
          <ac:chgData name="Angel García Lupiañez" userId="a32b7bcea6c5172f" providerId="LiveId" clId="{B4EA2585-4A9B-4797-8783-250E583A19B4}" dt="2022-04-12T00:46:33.277" v="3373" actId="1076"/>
          <ac:spMkLst>
            <pc:docMk/>
            <pc:sldMk cId="1228102969" sldId="320"/>
            <ac:spMk id="32" creationId="{A73FD513-801B-4835-B0D5-37EAD250524F}"/>
          </ac:spMkLst>
        </pc:spChg>
        <pc:spChg chg="add del mod">
          <ac:chgData name="Angel García Lupiañez" userId="a32b7bcea6c5172f" providerId="LiveId" clId="{B4EA2585-4A9B-4797-8783-250E583A19B4}" dt="2022-04-12T00:48:53.541" v="3423" actId="478"/>
          <ac:spMkLst>
            <pc:docMk/>
            <pc:sldMk cId="1228102969" sldId="320"/>
            <ac:spMk id="35" creationId="{9FD197EC-FAB6-453E-B8B0-BDB19AB57C23}"/>
          </ac:spMkLst>
        </pc:spChg>
        <pc:spChg chg="mod">
          <ac:chgData name="Angel García Lupiañez" userId="a32b7bcea6c5172f" providerId="LiveId" clId="{B4EA2585-4A9B-4797-8783-250E583A19B4}" dt="2022-04-12T00:50:23.049" v="3446" actId="1076"/>
          <ac:spMkLst>
            <pc:docMk/>
            <pc:sldMk cId="1228102969" sldId="320"/>
            <ac:spMk id="36" creationId="{2F6E3632-94EE-48F9-AA3D-2D1AE33729E7}"/>
          </ac:spMkLst>
        </pc:spChg>
        <pc:spChg chg="mod">
          <ac:chgData name="Angel García Lupiañez" userId="a32b7bcea6c5172f" providerId="LiveId" clId="{B4EA2585-4A9B-4797-8783-250E583A19B4}" dt="2022-04-12T00:51:41.931" v="3486" actId="1076"/>
          <ac:spMkLst>
            <pc:docMk/>
            <pc:sldMk cId="1228102969" sldId="320"/>
            <ac:spMk id="37" creationId="{66621729-3359-48F3-8942-8F81A4671943}"/>
          </ac:spMkLst>
        </pc:spChg>
        <pc:spChg chg="del mod">
          <ac:chgData name="Angel García Lupiañez" userId="a32b7bcea6c5172f" providerId="LiveId" clId="{B4EA2585-4A9B-4797-8783-250E583A19B4}" dt="2022-04-12T00:46:54.127" v="3388" actId="478"/>
          <ac:spMkLst>
            <pc:docMk/>
            <pc:sldMk cId="1228102969" sldId="320"/>
            <ac:spMk id="38" creationId="{6BAAEAB5-118C-4313-9780-C127E6A54E54}"/>
          </ac:spMkLst>
        </pc:spChg>
        <pc:spChg chg="mod">
          <ac:chgData name="Angel García Lupiañez" userId="a32b7bcea6c5172f" providerId="LiveId" clId="{B4EA2585-4A9B-4797-8783-250E583A19B4}" dt="2022-04-12T00:50:23.049" v="3446" actId="1076"/>
          <ac:spMkLst>
            <pc:docMk/>
            <pc:sldMk cId="1228102969" sldId="320"/>
            <ac:spMk id="39" creationId="{32B6F6C0-9492-4CB6-8DAD-0A2E4040B308}"/>
          </ac:spMkLst>
        </pc:spChg>
        <pc:spChg chg="mod">
          <ac:chgData name="Angel García Lupiañez" userId="a32b7bcea6c5172f" providerId="LiveId" clId="{B4EA2585-4A9B-4797-8783-250E583A19B4}" dt="2022-04-12T00:50:23.049" v="3446" actId="1076"/>
          <ac:spMkLst>
            <pc:docMk/>
            <pc:sldMk cId="1228102969" sldId="320"/>
            <ac:spMk id="40" creationId="{98BD33CD-ECDE-4B4E-9CD9-46530E6038B0}"/>
          </ac:spMkLst>
        </pc:spChg>
        <pc:spChg chg="del">
          <ac:chgData name="Angel García Lupiañez" userId="a32b7bcea6c5172f" providerId="LiveId" clId="{B4EA2585-4A9B-4797-8783-250E583A19B4}" dt="2022-04-12T00:46:52.289" v="3386" actId="478"/>
          <ac:spMkLst>
            <pc:docMk/>
            <pc:sldMk cId="1228102969" sldId="320"/>
            <ac:spMk id="41" creationId="{91C3140B-D0EB-4C64-BE51-9D0A15C32097}"/>
          </ac:spMkLst>
        </pc:spChg>
        <pc:spChg chg="del mod">
          <ac:chgData name="Angel García Lupiañez" userId="a32b7bcea6c5172f" providerId="LiveId" clId="{B4EA2585-4A9B-4797-8783-250E583A19B4}" dt="2022-04-12T00:46:29.978" v="3372" actId="478"/>
          <ac:spMkLst>
            <pc:docMk/>
            <pc:sldMk cId="1228102969" sldId="320"/>
            <ac:spMk id="42" creationId="{7F68FC6B-00BC-4C43-B035-D0482BE37D58}"/>
          </ac:spMkLst>
        </pc:spChg>
        <pc:spChg chg="add mod">
          <ac:chgData name="Angel García Lupiañez" userId="a32b7bcea6c5172f" providerId="LiveId" clId="{B4EA2585-4A9B-4797-8783-250E583A19B4}" dt="2022-04-12T00:51:25.960" v="3482" actId="1076"/>
          <ac:spMkLst>
            <pc:docMk/>
            <pc:sldMk cId="1228102969" sldId="320"/>
            <ac:spMk id="46" creationId="{55CA1B62-78CC-4A61-883A-6565E6CE7DE6}"/>
          </ac:spMkLst>
        </pc:spChg>
        <pc:spChg chg="add mod">
          <ac:chgData name="Angel García Lupiañez" userId="a32b7bcea6c5172f" providerId="LiveId" clId="{B4EA2585-4A9B-4797-8783-250E583A19B4}" dt="2022-04-12T00:50:45.082" v="3471" actId="1076"/>
          <ac:spMkLst>
            <pc:docMk/>
            <pc:sldMk cId="1228102969" sldId="320"/>
            <ac:spMk id="48" creationId="{1E2F9C20-1C7B-4123-962A-2E0AE51B243B}"/>
          </ac:spMkLst>
        </pc:spChg>
        <pc:graphicFrameChg chg="mod">
          <ac:chgData name="Angel García Lupiañez" userId="a32b7bcea6c5172f" providerId="LiveId" clId="{B4EA2585-4A9B-4797-8783-250E583A19B4}" dt="2022-04-12T00:50:23.049" v="3446" actId="1076"/>
          <ac:graphicFrameMkLst>
            <pc:docMk/>
            <pc:sldMk cId="1228102969" sldId="320"/>
            <ac:graphicFrameMk id="22" creationId="{71B2AEFB-782B-4A07-A07D-08717D5D6C0D}"/>
          </ac:graphicFrameMkLst>
        </pc:graphicFrameChg>
        <pc:graphicFrameChg chg="mod">
          <ac:chgData name="Angel García Lupiañez" userId="a32b7bcea6c5172f" providerId="LiveId" clId="{B4EA2585-4A9B-4797-8783-250E583A19B4}" dt="2022-04-12T00:50:23.049" v="3446" actId="1076"/>
          <ac:graphicFrameMkLst>
            <pc:docMk/>
            <pc:sldMk cId="1228102969" sldId="320"/>
            <ac:graphicFrameMk id="23" creationId="{B363422D-F118-444A-A4C7-1D5B52D6A9D6}"/>
          </ac:graphicFrameMkLst>
        </pc:graphicFrameChg>
        <pc:graphicFrameChg chg="del">
          <ac:chgData name="Angel García Lupiañez" userId="a32b7bcea6c5172f" providerId="LiveId" clId="{B4EA2585-4A9B-4797-8783-250E583A19B4}" dt="2022-04-12T00:46:50.158" v="3385" actId="478"/>
          <ac:graphicFrameMkLst>
            <pc:docMk/>
            <pc:sldMk cId="1228102969" sldId="320"/>
            <ac:graphicFrameMk id="26" creationId="{D83BFEA2-C2C0-4DA7-A821-A10D1C297C73}"/>
          </ac:graphicFrameMkLst>
        </pc:graphicFrameChg>
        <pc:graphicFrameChg chg="mod modGraphic">
          <ac:chgData name="Angel García Lupiañez" userId="a32b7bcea6c5172f" providerId="LiveId" clId="{B4EA2585-4A9B-4797-8783-250E583A19B4}" dt="2022-04-12T00:52:07.203" v="3489" actId="339"/>
          <ac:graphicFrameMkLst>
            <pc:docMk/>
            <pc:sldMk cId="1228102969" sldId="320"/>
            <ac:graphicFrameMk id="28" creationId="{68012B17-B46A-4246-9E88-FD7E877AA0B4}"/>
          </ac:graphicFrameMkLst>
        </pc:graphicFrameChg>
        <pc:graphicFrameChg chg="del">
          <ac:chgData name="Angel García Lupiañez" userId="a32b7bcea6c5172f" providerId="LiveId" clId="{B4EA2585-4A9B-4797-8783-250E583A19B4}" dt="2022-04-12T00:45:04.434" v="3269" actId="478"/>
          <ac:graphicFrameMkLst>
            <pc:docMk/>
            <pc:sldMk cId="1228102969" sldId="320"/>
            <ac:graphicFrameMk id="31" creationId="{083C6A43-45A7-472D-A8BB-E42B83DC59F3}"/>
          </ac:graphicFrameMkLst>
        </pc:graphicFrameChg>
        <pc:graphicFrameChg chg="mod">
          <ac:chgData name="Angel García Lupiañez" userId="a32b7bcea6c5172f" providerId="LiveId" clId="{B4EA2585-4A9B-4797-8783-250E583A19B4}" dt="2022-04-12T00:50:23.049" v="3446" actId="1076"/>
          <ac:graphicFrameMkLst>
            <pc:docMk/>
            <pc:sldMk cId="1228102969" sldId="320"/>
            <ac:graphicFrameMk id="33" creationId="{06B19C26-524C-4247-97B9-1BECBBDC6059}"/>
          </ac:graphicFrameMkLst>
        </pc:graphicFrameChg>
        <pc:graphicFrameChg chg="del">
          <ac:chgData name="Angel García Lupiañez" userId="a32b7bcea6c5172f" providerId="LiveId" clId="{B4EA2585-4A9B-4797-8783-250E583A19B4}" dt="2022-04-12T00:46:52.289" v="3386" actId="478"/>
          <ac:graphicFrameMkLst>
            <pc:docMk/>
            <pc:sldMk cId="1228102969" sldId="320"/>
            <ac:graphicFrameMk id="34" creationId="{64DF6456-32D7-4C0E-8559-F82B0FF75058}"/>
          </ac:graphicFrameMkLst>
        </pc:graphicFrameChg>
        <pc:graphicFrameChg chg="add del mod modGraphic">
          <ac:chgData name="Angel García Lupiañez" userId="a32b7bcea6c5172f" providerId="LiveId" clId="{B4EA2585-4A9B-4797-8783-250E583A19B4}" dt="2022-04-12T00:50:59.421" v="3476" actId="478"/>
          <ac:graphicFrameMkLst>
            <pc:docMk/>
            <pc:sldMk cId="1228102969" sldId="320"/>
            <ac:graphicFrameMk id="49" creationId="{766B1516-5215-47A6-8399-4E2E82A1E929}"/>
          </ac:graphicFrameMkLst>
        </pc:graphicFrameChg>
        <pc:graphicFrameChg chg="add mod">
          <ac:chgData name="Angel García Lupiañez" userId="a32b7bcea6c5172f" providerId="LiveId" clId="{B4EA2585-4A9B-4797-8783-250E583A19B4}" dt="2022-04-12T00:51:24.841" v="3481" actId="1076"/>
          <ac:graphicFrameMkLst>
            <pc:docMk/>
            <pc:sldMk cId="1228102969" sldId="320"/>
            <ac:graphicFrameMk id="50" creationId="{B1807836-7073-448E-A699-43DB012EBB79}"/>
          </ac:graphicFrameMkLst>
        </pc:graphicFrameChg>
        <pc:graphicFrameChg chg="add mod">
          <ac:chgData name="Angel García Lupiañez" userId="a32b7bcea6c5172f" providerId="LiveId" clId="{B4EA2585-4A9B-4797-8783-250E583A19B4}" dt="2022-04-12T00:51:34.609" v="3484" actId="1076"/>
          <ac:graphicFrameMkLst>
            <pc:docMk/>
            <pc:sldMk cId="1228102969" sldId="320"/>
            <ac:graphicFrameMk id="51" creationId="{36DAB364-C62D-4EA8-B836-29891E32D15D}"/>
          </ac:graphicFrameMkLst>
        </pc:graphicFrameChg>
        <pc:picChg chg="add del mod">
          <ac:chgData name="Angel García Lupiañez" userId="a32b7bcea6c5172f" providerId="LiveId" clId="{B4EA2585-4A9B-4797-8783-250E583A19B4}" dt="2022-04-12T00:52:33.077" v="3490" actId="478"/>
          <ac:picMkLst>
            <pc:docMk/>
            <pc:sldMk cId="1228102969" sldId="320"/>
            <ac:picMk id="14" creationId="{CD6CF6F4-571A-419F-989E-81C01CB5DED2}"/>
          </ac:picMkLst>
        </pc:picChg>
        <pc:picChg chg="add mod">
          <ac:chgData name="Angel García Lupiañez" userId="a32b7bcea6c5172f" providerId="LiveId" clId="{B4EA2585-4A9B-4797-8783-250E583A19B4}" dt="2022-04-12T00:49:58.269" v="3443" actId="1076"/>
          <ac:picMkLst>
            <pc:docMk/>
            <pc:sldMk cId="1228102969" sldId="320"/>
            <ac:picMk id="16" creationId="{760A77E5-AFD5-423F-979F-C85F32FD0A2E}"/>
          </ac:picMkLst>
        </pc:picChg>
        <pc:picChg chg="add mod">
          <ac:chgData name="Angel García Lupiañez" userId="a32b7bcea6c5172f" providerId="LiveId" clId="{B4EA2585-4A9B-4797-8783-250E583A19B4}" dt="2022-04-12T00:52:44.775" v="3496" actId="1076"/>
          <ac:picMkLst>
            <pc:docMk/>
            <pc:sldMk cId="1228102969" sldId="320"/>
            <ac:picMk id="44" creationId="{73BCEB65-1EAD-4621-AC45-A8261FCBD174}"/>
          </ac:picMkLst>
        </pc:picChg>
        <pc:cxnChg chg="mod">
          <ac:chgData name="Angel García Lupiañez" userId="a32b7bcea6c5172f" providerId="LiveId" clId="{B4EA2585-4A9B-4797-8783-250E583A19B4}" dt="2022-04-12T00:51:55.692" v="3487" actId="1076"/>
          <ac:cxnSpMkLst>
            <pc:docMk/>
            <pc:sldMk cId="1228102969" sldId="320"/>
            <ac:cxnSpMk id="12" creationId="{3E48293B-B086-4048-863C-47E7C47880A1}"/>
          </ac:cxnSpMkLst>
        </pc:cxnChg>
      </pc:sldChg>
      <pc:sldChg chg="addSp delSp modSp add mod modTransition setBg">
        <pc:chgData name="Angel García Lupiañez" userId="a32b7bcea6c5172f" providerId="LiveId" clId="{B4EA2585-4A9B-4797-8783-250E583A19B4}" dt="2022-04-12T13:25:17.723" v="6962"/>
        <pc:sldMkLst>
          <pc:docMk/>
          <pc:sldMk cId="2076134938" sldId="321"/>
        </pc:sldMkLst>
        <pc:spChg chg="mod">
          <ac:chgData name="Angel García Lupiañez" userId="a32b7bcea6c5172f" providerId="LiveId" clId="{B4EA2585-4A9B-4797-8783-250E583A19B4}" dt="2022-04-12T01:00:54.783" v="3648" actId="20577"/>
          <ac:spMkLst>
            <pc:docMk/>
            <pc:sldMk cId="2076134938" sldId="321"/>
            <ac:spMk id="2" creationId="{1AC9E886-BD82-4757-912B-F7589A22164F}"/>
          </ac:spMkLst>
        </pc:spChg>
        <pc:spChg chg="mod">
          <ac:chgData name="Angel García Lupiañez" userId="a32b7bcea6c5172f" providerId="LiveId" clId="{B4EA2585-4A9B-4797-8783-250E583A19B4}" dt="2022-04-12T00:58:46.817" v="3534" actId="1076"/>
          <ac:spMkLst>
            <pc:docMk/>
            <pc:sldMk cId="2076134938" sldId="321"/>
            <ac:spMk id="5" creationId="{F58C420A-3AEC-4BE5-BD90-C854A306696C}"/>
          </ac:spMkLst>
        </pc:spChg>
        <pc:spChg chg="del">
          <ac:chgData name="Angel García Lupiañez" userId="a32b7bcea6c5172f" providerId="LiveId" clId="{B4EA2585-4A9B-4797-8783-250E583A19B4}" dt="2022-04-12T01:01:52.054" v="3657" actId="478"/>
          <ac:spMkLst>
            <pc:docMk/>
            <pc:sldMk cId="2076134938" sldId="321"/>
            <ac:spMk id="6" creationId="{0F0E443A-F987-4A67-86AD-557D61E47992}"/>
          </ac:spMkLst>
        </pc:spChg>
        <pc:spChg chg="del">
          <ac:chgData name="Angel García Lupiañez" userId="a32b7bcea6c5172f" providerId="LiveId" clId="{B4EA2585-4A9B-4797-8783-250E583A19B4}" dt="2022-04-12T01:01:52.054" v="3657" actId="478"/>
          <ac:spMkLst>
            <pc:docMk/>
            <pc:sldMk cId="2076134938" sldId="321"/>
            <ac:spMk id="8" creationId="{FA562AA1-9ED1-4AA1-8F21-A53B5A69CB06}"/>
          </ac:spMkLst>
        </pc:spChg>
        <pc:spChg chg="del">
          <ac:chgData name="Angel García Lupiañez" userId="a32b7bcea6c5172f" providerId="LiveId" clId="{B4EA2585-4A9B-4797-8783-250E583A19B4}" dt="2022-04-12T01:01:52.054" v="3657" actId="478"/>
          <ac:spMkLst>
            <pc:docMk/>
            <pc:sldMk cId="2076134938" sldId="321"/>
            <ac:spMk id="10" creationId="{77D79B0F-EFCB-42B1-AEAE-0FE4763D4456}"/>
          </ac:spMkLst>
        </pc:spChg>
        <pc:spChg chg="add del mod">
          <ac:chgData name="Angel García Lupiañez" userId="a32b7bcea6c5172f" providerId="LiveId" clId="{B4EA2585-4A9B-4797-8783-250E583A19B4}" dt="2022-04-12T01:01:57.132" v="3659" actId="478"/>
          <ac:spMkLst>
            <pc:docMk/>
            <pc:sldMk cId="2076134938" sldId="321"/>
            <ac:spMk id="14" creationId="{37C3785C-E6F6-4E3E-A280-0963C0ED642B}"/>
          </ac:spMkLst>
        </pc:spChg>
        <pc:spChg chg="add del mod">
          <ac:chgData name="Angel García Lupiañez" userId="a32b7bcea6c5172f" providerId="LiveId" clId="{B4EA2585-4A9B-4797-8783-250E583A19B4}" dt="2022-04-12T01:01:55.845" v="3658" actId="478"/>
          <ac:spMkLst>
            <pc:docMk/>
            <pc:sldMk cId="2076134938" sldId="321"/>
            <ac:spMk id="17" creationId="{D80A12E9-25D2-4AA0-AF01-85116D03B543}"/>
          </ac:spMkLst>
        </pc:spChg>
        <pc:spChg chg="add del mod">
          <ac:chgData name="Angel García Lupiañez" userId="a32b7bcea6c5172f" providerId="LiveId" clId="{B4EA2585-4A9B-4797-8783-250E583A19B4}" dt="2022-04-12T01:01:59.492" v="3660" actId="478"/>
          <ac:spMkLst>
            <pc:docMk/>
            <pc:sldMk cId="2076134938" sldId="321"/>
            <ac:spMk id="24" creationId="{FC3EE4ED-DB7C-4F34-9FFD-CDA63C2CDCEB}"/>
          </ac:spMkLst>
        </pc:spChg>
        <pc:spChg chg="mod">
          <ac:chgData name="Angel García Lupiañez" userId="a32b7bcea6c5172f" providerId="LiveId" clId="{B4EA2585-4A9B-4797-8783-250E583A19B4}" dt="2022-04-12T01:02:13.214" v="3664" actId="1076"/>
          <ac:spMkLst>
            <pc:docMk/>
            <pc:sldMk cId="2076134938" sldId="321"/>
            <ac:spMk id="32" creationId="{A73FD513-801B-4835-B0D5-37EAD250524F}"/>
          </ac:spMkLst>
        </pc:spChg>
        <pc:spChg chg="mod">
          <ac:chgData name="Angel García Lupiañez" userId="a32b7bcea6c5172f" providerId="LiveId" clId="{B4EA2585-4A9B-4797-8783-250E583A19B4}" dt="2022-04-12T01:00:14.886" v="3558" actId="1076"/>
          <ac:spMkLst>
            <pc:docMk/>
            <pc:sldMk cId="2076134938" sldId="321"/>
            <ac:spMk id="36" creationId="{2F6E3632-94EE-48F9-AA3D-2D1AE33729E7}"/>
          </ac:spMkLst>
        </pc:spChg>
        <pc:spChg chg="mod">
          <ac:chgData name="Angel García Lupiañez" userId="a32b7bcea6c5172f" providerId="LiveId" clId="{B4EA2585-4A9B-4797-8783-250E583A19B4}" dt="2022-04-12T01:04:33.128" v="3675" actId="1076"/>
          <ac:spMkLst>
            <pc:docMk/>
            <pc:sldMk cId="2076134938" sldId="321"/>
            <ac:spMk id="37" creationId="{66621729-3359-48F3-8942-8F81A4671943}"/>
          </ac:spMkLst>
        </pc:spChg>
        <pc:spChg chg="del">
          <ac:chgData name="Angel García Lupiañez" userId="a32b7bcea6c5172f" providerId="LiveId" clId="{B4EA2585-4A9B-4797-8783-250E583A19B4}" dt="2022-04-12T00:59:11.905" v="3544" actId="478"/>
          <ac:spMkLst>
            <pc:docMk/>
            <pc:sldMk cId="2076134938" sldId="321"/>
            <ac:spMk id="40" creationId="{98BD33CD-ECDE-4B4E-9CD9-46530E6038B0}"/>
          </ac:spMkLst>
        </pc:spChg>
        <pc:spChg chg="mod">
          <ac:chgData name="Angel García Lupiañez" userId="a32b7bcea6c5172f" providerId="LiveId" clId="{B4EA2585-4A9B-4797-8783-250E583A19B4}" dt="2022-04-12T01:04:19.839" v="3672" actId="1076"/>
          <ac:spMkLst>
            <pc:docMk/>
            <pc:sldMk cId="2076134938" sldId="321"/>
            <ac:spMk id="46" creationId="{55CA1B62-78CC-4A61-883A-6565E6CE7DE6}"/>
          </ac:spMkLst>
        </pc:spChg>
        <pc:spChg chg="del mod">
          <ac:chgData name="Angel García Lupiañez" userId="a32b7bcea6c5172f" providerId="LiveId" clId="{B4EA2585-4A9B-4797-8783-250E583A19B4}" dt="2022-04-12T00:59:15.782" v="3547" actId="478"/>
          <ac:spMkLst>
            <pc:docMk/>
            <pc:sldMk cId="2076134938" sldId="321"/>
            <ac:spMk id="48" creationId="{1E2F9C20-1C7B-4123-962A-2E0AE51B243B}"/>
          </ac:spMkLst>
        </pc:spChg>
        <pc:graphicFrameChg chg="del mod">
          <ac:chgData name="Angel García Lupiañez" userId="a32b7bcea6c5172f" providerId="LiveId" clId="{B4EA2585-4A9B-4797-8783-250E583A19B4}" dt="2022-04-12T00:59:07.226" v="3542" actId="478"/>
          <ac:graphicFrameMkLst>
            <pc:docMk/>
            <pc:sldMk cId="2076134938" sldId="321"/>
            <ac:graphicFrameMk id="22" creationId="{71B2AEFB-782B-4A07-A07D-08717D5D6C0D}"/>
          </ac:graphicFrameMkLst>
        </pc:graphicFrameChg>
        <pc:graphicFrameChg chg="mod">
          <ac:chgData name="Angel García Lupiañez" userId="a32b7bcea6c5172f" providerId="LiveId" clId="{B4EA2585-4A9B-4797-8783-250E583A19B4}" dt="2022-04-12T01:00:11.687" v="3557" actId="1076"/>
          <ac:graphicFrameMkLst>
            <pc:docMk/>
            <pc:sldMk cId="2076134938" sldId="321"/>
            <ac:graphicFrameMk id="23" creationId="{B363422D-F118-444A-A4C7-1D5B52D6A9D6}"/>
          </ac:graphicFrameMkLst>
        </pc:graphicFrameChg>
        <pc:graphicFrameChg chg="add mod">
          <ac:chgData name="Angel García Lupiañez" userId="a32b7bcea6c5172f" providerId="LiveId" clId="{B4EA2585-4A9B-4797-8783-250E583A19B4}" dt="2022-04-12T01:04:47.849" v="3679" actId="1076"/>
          <ac:graphicFrameMkLst>
            <pc:docMk/>
            <pc:sldMk cId="2076134938" sldId="321"/>
            <ac:graphicFrameMk id="29" creationId="{B68A37B6-94D8-46B8-87E9-B1B2908718B7}"/>
          </ac:graphicFrameMkLst>
        </pc:graphicFrameChg>
        <pc:graphicFrameChg chg="del">
          <ac:chgData name="Angel García Lupiañez" userId="a32b7bcea6c5172f" providerId="LiveId" clId="{B4EA2585-4A9B-4797-8783-250E583A19B4}" dt="2022-04-12T00:59:08.550" v="3543" actId="478"/>
          <ac:graphicFrameMkLst>
            <pc:docMk/>
            <pc:sldMk cId="2076134938" sldId="321"/>
            <ac:graphicFrameMk id="33" creationId="{06B19C26-524C-4247-97B9-1BECBBDC6059}"/>
          </ac:graphicFrameMkLst>
        </pc:graphicFrameChg>
        <pc:graphicFrameChg chg="mod">
          <ac:chgData name="Angel García Lupiañez" userId="a32b7bcea6c5172f" providerId="LiveId" clId="{B4EA2585-4A9B-4797-8783-250E583A19B4}" dt="2022-04-12T01:04:24.424" v="3674" actId="688"/>
          <ac:graphicFrameMkLst>
            <pc:docMk/>
            <pc:sldMk cId="2076134938" sldId="321"/>
            <ac:graphicFrameMk id="50" creationId="{B1807836-7073-448E-A699-43DB012EBB79}"/>
          </ac:graphicFrameMkLst>
        </pc:graphicFrameChg>
        <pc:graphicFrameChg chg="del">
          <ac:chgData name="Angel García Lupiañez" userId="a32b7bcea6c5172f" providerId="LiveId" clId="{B4EA2585-4A9B-4797-8783-250E583A19B4}" dt="2022-04-12T00:59:13.766" v="3545" actId="478"/>
          <ac:graphicFrameMkLst>
            <pc:docMk/>
            <pc:sldMk cId="2076134938" sldId="321"/>
            <ac:graphicFrameMk id="51" creationId="{36DAB364-C62D-4EA8-B836-29891E32D15D}"/>
          </ac:graphicFrameMkLst>
        </pc:graphicFrameChg>
        <pc:picChg chg="add del mod">
          <ac:chgData name="Angel García Lupiañez" userId="a32b7bcea6c5172f" providerId="LiveId" clId="{B4EA2585-4A9B-4797-8783-250E583A19B4}" dt="2022-04-12T01:03:24.521" v="3665" actId="478"/>
          <ac:picMkLst>
            <pc:docMk/>
            <pc:sldMk cId="2076134938" sldId="321"/>
            <ac:picMk id="7" creationId="{086D2C39-F59E-46DE-98AC-BA10358B3A1A}"/>
          </ac:picMkLst>
        </pc:picChg>
        <pc:picChg chg="add mod">
          <ac:chgData name="Angel García Lupiañez" userId="a32b7bcea6c5172f" providerId="LiveId" clId="{B4EA2585-4A9B-4797-8783-250E583A19B4}" dt="2022-04-12T01:03:40.971" v="3670" actId="1076"/>
          <ac:picMkLst>
            <pc:docMk/>
            <pc:sldMk cId="2076134938" sldId="321"/>
            <ac:picMk id="11" creationId="{845D409D-7825-4380-82D3-B573BC62BC38}"/>
          </ac:picMkLst>
        </pc:picChg>
        <pc:picChg chg="del">
          <ac:chgData name="Angel García Lupiañez" userId="a32b7bcea6c5172f" providerId="LiveId" clId="{B4EA2585-4A9B-4797-8783-250E583A19B4}" dt="2022-04-12T01:01:35.333" v="3653" actId="478"/>
          <ac:picMkLst>
            <pc:docMk/>
            <pc:sldMk cId="2076134938" sldId="321"/>
            <ac:picMk id="16" creationId="{760A77E5-AFD5-423F-979F-C85F32FD0A2E}"/>
          </ac:picMkLst>
        </pc:picChg>
        <pc:picChg chg="add mod">
          <ac:chgData name="Angel García Lupiañez" userId="a32b7bcea6c5172f" providerId="LiveId" clId="{B4EA2585-4A9B-4797-8783-250E583A19B4}" dt="2022-04-12T01:03:35.656" v="3669" actId="14100"/>
          <ac:picMkLst>
            <pc:docMk/>
            <pc:sldMk cId="2076134938" sldId="321"/>
            <ac:picMk id="26" creationId="{AC84586B-68F6-4725-9ADD-B43B5C675A27}"/>
          </ac:picMkLst>
        </pc:picChg>
        <pc:picChg chg="del">
          <ac:chgData name="Angel García Lupiañez" userId="a32b7bcea6c5172f" providerId="LiveId" clId="{B4EA2585-4A9B-4797-8783-250E583A19B4}" dt="2022-04-12T01:01:20.350" v="3649" actId="478"/>
          <ac:picMkLst>
            <pc:docMk/>
            <pc:sldMk cId="2076134938" sldId="321"/>
            <ac:picMk id="44" creationId="{73BCEB65-1EAD-4621-AC45-A8261FCBD174}"/>
          </ac:picMkLst>
        </pc:picChg>
        <pc:cxnChg chg="del">
          <ac:chgData name="Angel García Lupiañez" userId="a32b7bcea6c5172f" providerId="LiveId" clId="{B4EA2585-4A9B-4797-8783-250E583A19B4}" dt="2022-04-12T01:01:52.054" v="3657" actId="478"/>
          <ac:cxnSpMkLst>
            <pc:docMk/>
            <pc:sldMk cId="2076134938" sldId="321"/>
            <ac:cxnSpMk id="18" creationId="{45C26E9A-3991-49A2-8D63-94C577E8A0AC}"/>
          </ac:cxnSpMkLst>
        </pc:cxnChg>
        <pc:cxnChg chg="del">
          <ac:chgData name="Angel García Lupiañez" userId="a32b7bcea6c5172f" providerId="LiveId" clId="{B4EA2585-4A9B-4797-8783-250E583A19B4}" dt="2022-04-12T01:01:52.054" v="3657" actId="478"/>
          <ac:cxnSpMkLst>
            <pc:docMk/>
            <pc:sldMk cId="2076134938" sldId="321"/>
            <ac:cxnSpMk id="19" creationId="{4EAA895A-8A04-4C68-83A5-3E4F5209FB7E}"/>
          </ac:cxnSpMkLst>
        </pc:cxnChg>
        <pc:cxnChg chg="del">
          <ac:chgData name="Angel García Lupiañez" userId="a32b7bcea6c5172f" providerId="LiveId" clId="{B4EA2585-4A9B-4797-8783-250E583A19B4}" dt="2022-04-12T01:01:52.054" v="3657" actId="478"/>
          <ac:cxnSpMkLst>
            <pc:docMk/>
            <pc:sldMk cId="2076134938" sldId="321"/>
            <ac:cxnSpMk id="20" creationId="{59D2C94E-1924-4389-B84A-2828D610B220}"/>
          </ac:cxnSpMkLst>
        </pc:cxnChg>
      </pc:sldChg>
      <pc:sldChg chg="addSp delSp modSp add mod modTransition delAnim">
        <pc:chgData name="Angel García Lupiañez" userId="a32b7bcea6c5172f" providerId="LiveId" clId="{B4EA2585-4A9B-4797-8783-250E583A19B4}" dt="2022-04-12T13:25:17.723" v="6962"/>
        <pc:sldMkLst>
          <pc:docMk/>
          <pc:sldMk cId="1706634900" sldId="322"/>
        </pc:sldMkLst>
        <pc:spChg chg="mod">
          <ac:chgData name="Angel García Lupiañez" userId="a32b7bcea6c5172f" providerId="LiveId" clId="{B4EA2585-4A9B-4797-8783-250E583A19B4}" dt="2022-04-12T01:55:18.672" v="3927" actId="20577"/>
          <ac:spMkLst>
            <pc:docMk/>
            <pc:sldMk cId="1706634900" sldId="322"/>
            <ac:spMk id="2" creationId="{1AC9E886-BD82-4757-912B-F7589A22164F}"/>
          </ac:spMkLst>
        </pc:spChg>
        <pc:spChg chg="del">
          <ac:chgData name="Angel García Lupiañez" userId="a32b7bcea6c5172f" providerId="LiveId" clId="{B4EA2585-4A9B-4797-8783-250E583A19B4}" dt="2022-04-12T01:53:26.160" v="3898" actId="478"/>
          <ac:spMkLst>
            <pc:docMk/>
            <pc:sldMk cId="1706634900" sldId="322"/>
            <ac:spMk id="4" creationId="{16982055-1929-48A3-B925-E977C3A7E8B0}"/>
          </ac:spMkLst>
        </pc:spChg>
        <pc:spChg chg="mod">
          <ac:chgData name="Angel García Lupiañez" userId="a32b7bcea6c5172f" providerId="LiveId" clId="{B4EA2585-4A9B-4797-8783-250E583A19B4}" dt="2022-04-12T01:53:23.774" v="3897" actId="20577"/>
          <ac:spMkLst>
            <pc:docMk/>
            <pc:sldMk cId="1706634900" sldId="322"/>
            <ac:spMk id="5" creationId="{F58C420A-3AEC-4BE5-BD90-C854A306696C}"/>
          </ac:spMkLst>
        </pc:spChg>
        <pc:spChg chg="del">
          <ac:chgData name="Angel García Lupiañez" userId="a32b7bcea6c5172f" providerId="LiveId" clId="{B4EA2585-4A9B-4797-8783-250E583A19B4}" dt="2022-04-12T01:53:35.574" v="3903" actId="478"/>
          <ac:spMkLst>
            <pc:docMk/>
            <pc:sldMk cId="1706634900" sldId="322"/>
            <ac:spMk id="6" creationId="{0F0E443A-F987-4A67-86AD-557D61E47992}"/>
          </ac:spMkLst>
        </pc:spChg>
        <pc:spChg chg="del">
          <ac:chgData name="Angel García Lupiañez" userId="a32b7bcea6c5172f" providerId="LiveId" clId="{B4EA2585-4A9B-4797-8783-250E583A19B4}" dt="2022-04-12T01:53:31.518" v="3901" actId="478"/>
          <ac:spMkLst>
            <pc:docMk/>
            <pc:sldMk cId="1706634900" sldId="322"/>
            <ac:spMk id="8" creationId="{FA562AA1-9ED1-4AA1-8F21-A53B5A69CB06}"/>
          </ac:spMkLst>
        </pc:spChg>
        <pc:spChg chg="add del mod">
          <ac:chgData name="Angel García Lupiañez" userId="a32b7bcea6c5172f" providerId="LiveId" clId="{B4EA2585-4A9B-4797-8783-250E583A19B4}" dt="2022-04-12T01:53:33.758" v="3902" actId="478"/>
          <ac:spMkLst>
            <pc:docMk/>
            <pc:sldMk cId="1706634900" sldId="322"/>
            <ac:spMk id="9" creationId="{36427F4D-8ACE-4A65-A61B-A6CA0A5D7774}"/>
          </ac:spMkLst>
        </pc:spChg>
        <pc:spChg chg="del">
          <ac:chgData name="Angel García Lupiañez" userId="a32b7bcea6c5172f" providerId="LiveId" clId="{B4EA2585-4A9B-4797-8783-250E583A19B4}" dt="2022-04-12T01:53:31.518" v="3901" actId="478"/>
          <ac:spMkLst>
            <pc:docMk/>
            <pc:sldMk cId="1706634900" sldId="322"/>
            <ac:spMk id="10" creationId="{77D79B0F-EFCB-42B1-AEAE-0FE4763D4456}"/>
          </ac:spMkLst>
        </pc:spChg>
        <pc:spChg chg="add del mod">
          <ac:chgData name="Angel García Lupiañez" userId="a32b7bcea6c5172f" providerId="LiveId" clId="{B4EA2585-4A9B-4797-8783-250E583A19B4}" dt="2022-04-12T01:53:33.758" v="3902" actId="478"/>
          <ac:spMkLst>
            <pc:docMk/>
            <pc:sldMk cId="1706634900" sldId="322"/>
            <ac:spMk id="13" creationId="{4D1CD7D1-AA1B-4228-B142-BD7E775F9531}"/>
          </ac:spMkLst>
        </pc:spChg>
        <pc:spChg chg="add del mod">
          <ac:chgData name="Angel García Lupiañez" userId="a32b7bcea6c5172f" providerId="LiveId" clId="{B4EA2585-4A9B-4797-8783-250E583A19B4}" dt="2022-04-12T01:53:36.705" v="3904" actId="478"/>
          <ac:spMkLst>
            <pc:docMk/>
            <pc:sldMk cId="1706634900" sldId="322"/>
            <ac:spMk id="15" creationId="{8FBDFDF2-9795-4DC2-9138-7E4364E84DE5}"/>
          </ac:spMkLst>
        </pc:spChg>
        <pc:spChg chg="del">
          <ac:chgData name="Angel García Lupiañez" userId="a32b7bcea6c5172f" providerId="LiveId" clId="{B4EA2585-4A9B-4797-8783-250E583A19B4}" dt="2022-04-12T01:53:27.173" v="3899" actId="478"/>
          <ac:spMkLst>
            <pc:docMk/>
            <pc:sldMk cId="1706634900" sldId="322"/>
            <ac:spMk id="23" creationId="{81B37958-7021-4571-977A-48F473D0D513}"/>
          </ac:spMkLst>
        </pc:spChg>
        <pc:spChg chg="del">
          <ac:chgData name="Angel García Lupiañez" userId="a32b7bcea6c5172f" providerId="LiveId" clId="{B4EA2585-4A9B-4797-8783-250E583A19B4}" dt="2022-04-12T01:53:28.160" v="3900" actId="478"/>
          <ac:spMkLst>
            <pc:docMk/>
            <pc:sldMk cId="1706634900" sldId="322"/>
            <ac:spMk id="24" creationId="{C54E6073-B89C-4B13-B8FD-27536C974449}"/>
          </ac:spMkLst>
        </pc:spChg>
        <pc:spChg chg="add mod">
          <ac:chgData name="Angel García Lupiañez" userId="a32b7bcea6c5172f" providerId="LiveId" clId="{B4EA2585-4A9B-4797-8783-250E583A19B4}" dt="2022-04-12T02:04:03.364" v="3976" actId="20577"/>
          <ac:spMkLst>
            <pc:docMk/>
            <pc:sldMk cId="1706634900" sldId="322"/>
            <ac:spMk id="25" creationId="{D636006C-54BF-46C1-83A4-1BB88DC82D24}"/>
          </ac:spMkLst>
        </pc:spChg>
        <pc:spChg chg="add mod">
          <ac:chgData name="Angel García Lupiañez" userId="a32b7bcea6c5172f" providerId="LiveId" clId="{B4EA2585-4A9B-4797-8783-250E583A19B4}" dt="2022-04-12T02:01:02.961" v="3969" actId="1076"/>
          <ac:spMkLst>
            <pc:docMk/>
            <pc:sldMk cId="1706634900" sldId="322"/>
            <ac:spMk id="27" creationId="{C77A2006-7C81-44BC-9C4F-81E04613EDEB}"/>
          </ac:spMkLst>
        </pc:spChg>
        <pc:spChg chg="add mod">
          <ac:chgData name="Angel García Lupiañez" userId="a32b7bcea6c5172f" providerId="LiveId" clId="{B4EA2585-4A9B-4797-8783-250E583A19B4}" dt="2022-04-12T01:56:22.592" v="3945" actId="1076"/>
          <ac:spMkLst>
            <pc:docMk/>
            <pc:sldMk cId="1706634900" sldId="322"/>
            <ac:spMk id="28" creationId="{79F07C4A-6268-44C3-AA76-F325E031AF33}"/>
          </ac:spMkLst>
        </pc:spChg>
        <pc:spChg chg="add del mod">
          <ac:chgData name="Angel García Lupiañez" userId="a32b7bcea6c5172f" providerId="LiveId" clId="{B4EA2585-4A9B-4797-8783-250E583A19B4}" dt="2022-04-12T01:57:54.494" v="3946" actId="478"/>
          <ac:spMkLst>
            <pc:docMk/>
            <pc:sldMk cId="1706634900" sldId="322"/>
            <ac:spMk id="29" creationId="{61B6281A-DAC9-4AB6-9FBB-6297AC526E31}"/>
          </ac:spMkLst>
        </pc:spChg>
        <pc:spChg chg="add mod ord">
          <ac:chgData name="Angel García Lupiañez" userId="a32b7bcea6c5172f" providerId="LiveId" clId="{B4EA2585-4A9B-4797-8783-250E583A19B4}" dt="2022-04-12T02:12:43.284" v="3989" actId="14100"/>
          <ac:spMkLst>
            <pc:docMk/>
            <pc:sldMk cId="1706634900" sldId="322"/>
            <ac:spMk id="30" creationId="{86364732-CE2D-414A-85B9-A870AC081DE5}"/>
          </ac:spMkLst>
        </pc:spChg>
        <pc:spChg chg="add mod">
          <ac:chgData name="Angel García Lupiañez" userId="a32b7bcea6c5172f" providerId="LiveId" clId="{B4EA2585-4A9B-4797-8783-250E583A19B4}" dt="2022-04-12T02:12:54.901" v="3992"/>
          <ac:spMkLst>
            <pc:docMk/>
            <pc:sldMk cId="1706634900" sldId="322"/>
            <ac:spMk id="31" creationId="{F6E1716C-1D34-4503-AAEE-55AE6D08122E}"/>
          </ac:spMkLst>
        </pc:spChg>
        <pc:spChg chg="add mod ord">
          <ac:chgData name="Angel García Lupiañez" userId="a32b7bcea6c5172f" providerId="LiveId" clId="{B4EA2585-4A9B-4797-8783-250E583A19B4}" dt="2022-04-12T02:01:22.403" v="3971" actId="1076"/>
          <ac:spMkLst>
            <pc:docMk/>
            <pc:sldMk cId="1706634900" sldId="322"/>
            <ac:spMk id="33" creationId="{9A303B57-C2E1-4AC5-823B-047966BDAC11}"/>
          </ac:spMkLst>
        </pc:spChg>
        <pc:spChg chg="add del mod">
          <ac:chgData name="Angel García Lupiañez" userId="a32b7bcea6c5172f" providerId="LiveId" clId="{B4EA2585-4A9B-4797-8783-250E583A19B4}" dt="2022-04-12T13:00:00.586" v="6681" actId="478"/>
          <ac:spMkLst>
            <pc:docMk/>
            <pc:sldMk cId="1706634900" sldId="322"/>
            <ac:spMk id="34" creationId="{D68D9EE6-1408-44B5-8DC9-4DC4A0DF603E}"/>
          </ac:spMkLst>
        </pc:spChg>
        <pc:spChg chg="add mod">
          <ac:chgData name="Angel García Lupiañez" userId="a32b7bcea6c5172f" providerId="LiveId" clId="{B4EA2585-4A9B-4797-8783-250E583A19B4}" dt="2022-04-12T13:01:53.070" v="6696"/>
          <ac:spMkLst>
            <pc:docMk/>
            <pc:sldMk cId="1706634900" sldId="322"/>
            <ac:spMk id="39" creationId="{0985733E-D9EF-4FDB-8CA1-AAA1BD4ADCE6}"/>
          </ac:spMkLst>
        </pc:spChg>
        <pc:picChg chg="del mod">
          <ac:chgData name="Angel García Lupiañez" userId="a32b7bcea6c5172f" providerId="LiveId" clId="{B4EA2585-4A9B-4797-8783-250E583A19B4}" dt="2022-04-12T12:59:09.322" v="6674" actId="478"/>
          <ac:picMkLst>
            <pc:docMk/>
            <pc:sldMk cId="1706634900" sldId="322"/>
            <ac:picMk id="26" creationId="{FD3D8AFC-B0CC-412A-B4C7-45BAC335BE8D}"/>
          </ac:picMkLst>
        </pc:picChg>
        <pc:picChg chg="add mod">
          <ac:chgData name="Angel García Lupiañez" userId="a32b7bcea6c5172f" providerId="LiveId" clId="{B4EA2585-4A9B-4797-8783-250E583A19B4}" dt="2022-04-12T13:01:58.294" v="6697"/>
          <ac:picMkLst>
            <pc:docMk/>
            <pc:sldMk cId="1706634900" sldId="322"/>
            <ac:picMk id="40" creationId="{8C54D26B-9B3C-43F2-A5DF-E17C568E54C3}"/>
          </ac:picMkLst>
        </pc:picChg>
        <pc:picChg chg="add del mod">
          <ac:chgData name="Angel García Lupiañez" userId="a32b7bcea6c5172f" providerId="LiveId" clId="{B4EA2585-4A9B-4797-8783-250E583A19B4}" dt="2022-04-12T13:00:01.652" v="6682"/>
          <ac:picMkLst>
            <pc:docMk/>
            <pc:sldMk cId="1706634900" sldId="322"/>
            <ac:picMk id="15362" creationId="{16327ED2-85B8-4510-8DC6-22128F288DC4}"/>
          </ac:picMkLst>
        </pc:picChg>
        <pc:picChg chg="add mod">
          <ac:chgData name="Angel García Lupiañez" userId="a32b7bcea6c5172f" providerId="LiveId" clId="{B4EA2585-4A9B-4797-8783-250E583A19B4}" dt="2022-04-12T13:00:13.630" v="6687" actId="14100"/>
          <ac:picMkLst>
            <pc:docMk/>
            <pc:sldMk cId="1706634900" sldId="322"/>
            <ac:picMk id="15364" creationId="{554EB429-C2F1-4004-80F8-4B0B2A064735}"/>
          </ac:picMkLst>
        </pc:picChg>
        <pc:cxnChg chg="del">
          <ac:chgData name="Angel García Lupiañez" userId="a32b7bcea6c5172f" providerId="LiveId" clId="{B4EA2585-4A9B-4797-8783-250E583A19B4}" dt="2022-04-12T01:53:35.574" v="3903" actId="478"/>
          <ac:cxnSpMkLst>
            <pc:docMk/>
            <pc:sldMk cId="1706634900" sldId="322"/>
            <ac:cxnSpMk id="18" creationId="{45C26E9A-3991-49A2-8D63-94C577E8A0AC}"/>
          </ac:cxnSpMkLst>
        </pc:cxnChg>
        <pc:cxnChg chg="del">
          <ac:chgData name="Angel García Lupiañez" userId="a32b7bcea6c5172f" providerId="LiveId" clId="{B4EA2585-4A9B-4797-8783-250E583A19B4}" dt="2022-04-12T01:53:31.518" v="3901" actId="478"/>
          <ac:cxnSpMkLst>
            <pc:docMk/>
            <pc:sldMk cId="1706634900" sldId="322"/>
            <ac:cxnSpMk id="19" creationId="{4EAA895A-8A04-4C68-83A5-3E4F5209FB7E}"/>
          </ac:cxnSpMkLst>
        </pc:cxnChg>
        <pc:cxnChg chg="del">
          <ac:chgData name="Angel García Lupiañez" userId="a32b7bcea6c5172f" providerId="LiveId" clId="{B4EA2585-4A9B-4797-8783-250E583A19B4}" dt="2022-04-12T01:53:31.518" v="3901" actId="478"/>
          <ac:cxnSpMkLst>
            <pc:docMk/>
            <pc:sldMk cId="1706634900" sldId="322"/>
            <ac:cxnSpMk id="20" creationId="{59D2C94E-1924-4389-B84A-2828D610B220}"/>
          </ac:cxnSpMkLst>
        </pc:cxnChg>
      </pc:sldChg>
      <pc:sldChg chg="addSp delSp modSp add mod modTransition delAnim">
        <pc:chgData name="Angel García Lupiañez" userId="a32b7bcea6c5172f" providerId="LiveId" clId="{B4EA2585-4A9B-4797-8783-250E583A19B4}" dt="2022-04-12T13:25:17.723" v="6962"/>
        <pc:sldMkLst>
          <pc:docMk/>
          <pc:sldMk cId="1433664251" sldId="323"/>
        </pc:sldMkLst>
        <pc:spChg chg="mod">
          <ac:chgData name="Angel García Lupiañez" userId="a32b7bcea6c5172f" providerId="LiveId" clId="{B4EA2585-4A9B-4797-8783-250E583A19B4}" dt="2022-04-12T02:25:21.674" v="4036" actId="20577"/>
          <ac:spMkLst>
            <pc:docMk/>
            <pc:sldMk cId="1433664251" sldId="323"/>
            <ac:spMk id="4" creationId="{A03D6D45-09FB-4A71-8BA9-C71413D258DB}"/>
          </ac:spMkLst>
        </pc:spChg>
        <pc:spChg chg="add del mod">
          <ac:chgData name="Angel García Lupiañez" userId="a32b7bcea6c5172f" providerId="LiveId" clId="{B4EA2585-4A9B-4797-8783-250E583A19B4}" dt="2022-04-12T02:20:00.002" v="4005" actId="478"/>
          <ac:spMkLst>
            <pc:docMk/>
            <pc:sldMk cId="1433664251" sldId="323"/>
            <ac:spMk id="11" creationId="{B7E33A41-6A35-43E2-B7BB-F8CE07C790F6}"/>
          </ac:spMkLst>
        </pc:spChg>
        <pc:spChg chg="add mod">
          <ac:chgData name="Angel García Lupiañez" userId="a32b7bcea6c5172f" providerId="LiveId" clId="{B4EA2585-4A9B-4797-8783-250E583A19B4}" dt="2022-04-12T02:20:03.282" v="4006" actId="1076"/>
          <ac:spMkLst>
            <pc:docMk/>
            <pc:sldMk cId="1433664251" sldId="323"/>
            <ac:spMk id="13" creationId="{F79AC15A-0F7B-4CB1-9841-2509BBA2A8C5}"/>
          </ac:spMkLst>
        </pc:spChg>
        <pc:spChg chg="del">
          <ac:chgData name="Angel García Lupiañez" userId="a32b7bcea6c5172f" providerId="LiveId" clId="{B4EA2585-4A9B-4797-8783-250E583A19B4}" dt="2022-04-12T02:19:22.198" v="3997" actId="478"/>
          <ac:spMkLst>
            <pc:docMk/>
            <pc:sldMk cId="1433664251" sldId="323"/>
            <ac:spMk id="14" creationId="{14A6BBB9-0669-42B1-B952-A761476F30E7}"/>
          </ac:spMkLst>
        </pc:spChg>
        <pc:spChg chg="mod">
          <ac:chgData name="Angel García Lupiañez" userId="a32b7bcea6c5172f" providerId="LiveId" clId="{B4EA2585-4A9B-4797-8783-250E583A19B4}" dt="2022-04-12T02:19:31.491" v="3999" actId="14100"/>
          <ac:spMkLst>
            <pc:docMk/>
            <pc:sldMk cId="1433664251" sldId="323"/>
            <ac:spMk id="15" creationId="{7D5CEA26-E698-4773-9795-9FBBECF0E8DA}"/>
          </ac:spMkLst>
        </pc:spChg>
        <pc:spChg chg="del">
          <ac:chgData name="Angel García Lupiañez" userId="a32b7bcea6c5172f" providerId="LiveId" clId="{B4EA2585-4A9B-4797-8783-250E583A19B4}" dt="2022-04-12T02:19:17.256" v="3994" actId="478"/>
          <ac:spMkLst>
            <pc:docMk/>
            <pc:sldMk cId="1433664251" sldId="323"/>
            <ac:spMk id="16" creationId="{92329228-34AE-4A41-B095-A782F7DBA60E}"/>
          </ac:spMkLst>
        </pc:spChg>
        <pc:spChg chg="del">
          <ac:chgData name="Angel García Lupiañez" userId="a32b7bcea6c5172f" providerId="LiveId" clId="{B4EA2585-4A9B-4797-8783-250E583A19B4}" dt="2022-04-12T02:19:20.600" v="3996" actId="478"/>
          <ac:spMkLst>
            <pc:docMk/>
            <pc:sldMk cId="1433664251" sldId="323"/>
            <ac:spMk id="17" creationId="{AFD3DA37-6682-4911-BC21-E63961E30ED8}"/>
          </ac:spMkLst>
        </pc:spChg>
        <pc:spChg chg="del">
          <ac:chgData name="Angel García Lupiañez" userId="a32b7bcea6c5172f" providerId="LiveId" clId="{B4EA2585-4A9B-4797-8783-250E583A19B4}" dt="2022-04-12T02:19:18.645" v="3995" actId="478"/>
          <ac:spMkLst>
            <pc:docMk/>
            <pc:sldMk cId="1433664251" sldId="323"/>
            <ac:spMk id="18" creationId="{225AAADC-7246-4F8F-83D4-63D1AEA80E2A}"/>
          </ac:spMkLst>
        </pc:spChg>
        <pc:spChg chg="add mod">
          <ac:chgData name="Angel García Lupiañez" userId="a32b7bcea6c5172f" providerId="LiveId" clId="{B4EA2585-4A9B-4797-8783-250E583A19B4}" dt="2022-04-12T02:21:56.186" v="4013" actId="1076"/>
          <ac:spMkLst>
            <pc:docMk/>
            <pc:sldMk cId="1433664251" sldId="323"/>
            <ac:spMk id="19" creationId="{70259852-F81C-4B9F-A208-0F61EDC87B8B}"/>
          </ac:spMkLst>
        </pc:spChg>
        <pc:spChg chg="add mod ord">
          <ac:chgData name="Angel García Lupiañez" userId="a32b7bcea6c5172f" providerId="LiveId" clId="{B4EA2585-4A9B-4797-8783-250E583A19B4}" dt="2022-04-12T02:22:17.768" v="4019" actId="14100"/>
          <ac:spMkLst>
            <pc:docMk/>
            <pc:sldMk cId="1433664251" sldId="323"/>
            <ac:spMk id="20" creationId="{0AE2FDBC-0C5D-4C10-A1BE-698928286F0E}"/>
          </ac:spMkLst>
        </pc:spChg>
        <pc:spChg chg="mod">
          <ac:chgData name="Angel García Lupiañez" userId="a32b7bcea6c5172f" providerId="LiveId" clId="{B4EA2585-4A9B-4797-8783-250E583A19B4}" dt="2022-04-12T02:25:59.592" v="4129" actId="14100"/>
          <ac:spMkLst>
            <pc:docMk/>
            <pc:sldMk cId="1433664251" sldId="323"/>
            <ac:spMk id="29" creationId="{CAA3871B-5A80-4D63-B9BD-FFAB1FF70683}"/>
          </ac:spMkLst>
        </pc:spChg>
        <pc:picChg chg="del mod">
          <ac:chgData name="Angel García Lupiañez" userId="a32b7bcea6c5172f" providerId="LiveId" clId="{B4EA2585-4A9B-4797-8783-250E583A19B4}" dt="2022-04-12T13:01:01.374" v="6688" actId="478"/>
          <ac:picMkLst>
            <pc:docMk/>
            <pc:sldMk cId="1433664251" sldId="323"/>
            <ac:picMk id="4102" creationId="{52B7BB44-292E-4E5F-8CA9-C0950FBC4B82}"/>
          </ac:picMkLst>
        </pc:picChg>
        <pc:picChg chg="add mod">
          <ac:chgData name="Angel García Lupiañez" userId="a32b7bcea6c5172f" providerId="LiveId" clId="{B4EA2585-4A9B-4797-8783-250E583A19B4}" dt="2022-04-12T13:01:26.368" v="6694" actId="14100"/>
          <ac:picMkLst>
            <pc:docMk/>
            <pc:sldMk cId="1433664251" sldId="323"/>
            <ac:picMk id="16386" creationId="{0B6484F8-5100-4C19-8223-5C5B1CFD548A}"/>
          </ac:picMkLst>
        </pc:picChg>
      </pc:sldChg>
      <pc:sldChg chg="addSp delSp modSp add del mod">
        <pc:chgData name="Angel García Lupiañez" userId="a32b7bcea6c5172f" providerId="LiveId" clId="{B4EA2585-4A9B-4797-8783-250E583A19B4}" dt="2022-04-12T02:53:59.664" v="4509" actId="47"/>
        <pc:sldMkLst>
          <pc:docMk/>
          <pc:sldMk cId="827260145" sldId="324"/>
        </pc:sldMkLst>
        <pc:spChg chg="add mod">
          <ac:chgData name="Angel García Lupiañez" userId="a32b7bcea6c5172f" providerId="LiveId" clId="{B4EA2585-4A9B-4797-8783-250E583A19B4}" dt="2022-04-12T02:46:01.759" v="4135" actId="478"/>
          <ac:spMkLst>
            <pc:docMk/>
            <pc:sldMk cId="827260145" sldId="324"/>
            <ac:spMk id="7" creationId="{D209C8AF-BDED-4039-9D7C-53E1C1F7BE5C}"/>
          </ac:spMkLst>
        </pc:spChg>
        <pc:spChg chg="del">
          <ac:chgData name="Angel García Lupiañez" userId="a32b7bcea6c5172f" providerId="LiveId" clId="{B4EA2585-4A9B-4797-8783-250E583A19B4}" dt="2022-04-12T02:46:01.759" v="4135" actId="478"/>
          <ac:spMkLst>
            <pc:docMk/>
            <pc:sldMk cId="827260145" sldId="324"/>
            <ac:spMk id="18" creationId="{5314AEEE-BE7A-4B9C-84EC-8DB17BE9E83B}"/>
          </ac:spMkLst>
        </pc:spChg>
      </pc:sldChg>
      <pc:sldChg chg="addSp delSp modSp add mod modTransition">
        <pc:chgData name="Angel García Lupiañez" userId="a32b7bcea6c5172f" providerId="LiveId" clId="{B4EA2585-4A9B-4797-8783-250E583A19B4}" dt="2022-04-12T13:25:17.723" v="6962"/>
        <pc:sldMkLst>
          <pc:docMk/>
          <pc:sldMk cId="1073008152" sldId="324"/>
        </pc:sldMkLst>
        <pc:spChg chg="mod">
          <ac:chgData name="Angel García Lupiañez" userId="a32b7bcea6c5172f" providerId="LiveId" clId="{B4EA2585-4A9B-4797-8783-250E583A19B4}" dt="2022-04-12T10:49:44.909" v="4751" actId="6549"/>
          <ac:spMkLst>
            <pc:docMk/>
            <pc:sldMk cId="1073008152" sldId="324"/>
            <ac:spMk id="2" creationId="{1AC9E886-BD82-4757-912B-F7589A22164F}"/>
          </ac:spMkLst>
        </pc:spChg>
        <pc:spChg chg="mod">
          <ac:chgData name="Angel García Lupiañez" userId="a32b7bcea6c5172f" providerId="LiveId" clId="{B4EA2585-4A9B-4797-8783-250E583A19B4}" dt="2022-04-12T10:49:33.486" v="4748" actId="20577"/>
          <ac:spMkLst>
            <pc:docMk/>
            <pc:sldMk cId="1073008152" sldId="324"/>
            <ac:spMk id="5" creationId="{F58C420A-3AEC-4BE5-BD90-C854A306696C}"/>
          </ac:spMkLst>
        </pc:spChg>
        <pc:spChg chg="add del">
          <ac:chgData name="Angel García Lupiañez" userId="a32b7bcea6c5172f" providerId="LiveId" clId="{B4EA2585-4A9B-4797-8783-250E583A19B4}" dt="2022-04-12T10:50:01.890" v="4752" actId="478"/>
          <ac:spMkLst>
            <pc:docMk/>
            <pc:sldMk cId="1073008152" sldId="324"/>
            <ac:spMk id="7" creationId="{3B09074D-2E59-4A00-9E2C-2843479176AB}"/>
          </ac:spMkLst>
        </pc:spChg>
        <pc:spChg chg="add mod">
          <ac:chgData name="Angel García Lupiañez" userId="a32b7bcea6c5172f" providerId="LiveId" clId="{B4EA2585-4A9B-4797-8783-250E583A19B4}" dt="2022-04-12T13:03:52.906" v="6709" actId="478"/>
          <ac:spMkLst>
            <pc:docMk/>
            <pc:sldMk cId="1073008152" sldId="324"/>
            <ac:spMk id="10" creationId="{72CB95A1-7D7A-4BBC-8456-B70B1EB89DB0}"/>
          </ac:spMkLst>
        </pc:spChg>
        <pc:spChg chg="add mod">
          <ac:chgData name="Angel García Lupiañez" userId="a32b7bcea6c5172f" providerId="LiveId" clId="{B4EA2585-4A9B-4797-8783-250E583A19B4}" dt="2022-04-12T13:08:12.293" v="6746" actId="1076"/>
          <ac:spMkLst>
            <pc:docMk/>
            <pc:sldMk cId="1073008152" sldId="324"/>
            <ac:spMk id="15" creationId="{432F29A1-49AC-49EC-BAB5-C9A64FAD5903}"/>
          </ac:spMkLst>
        </pc:spChg>
        <pc:spChg chg="add del mod">
          <ac:chgData name="Angel García Lupiañez" userId="a32b7bcea6c5172f" providerId="LiveId" clId="{B4EA2585-4A9B-4797-8783-250E583A19B4}" dt="2022-04-12T10:50:56.250" v="4769" actId="478"/>
          <ac:spMkLst>
            <pc:docMk/>
            <pc:sldMk cId="1073008152" sldId="324"/>
            <ac:spMk id="16" creationId="{4D153D86-F249-4562-8212-34535F418125}"/>
          </ac:spMkLst>
        </pc:spChg>
        <pc:spChg chg="add del mod">
          <ac:chgData name="Angel García Lupiañez" userId="a32b7bcea6c5172f" providerId="LiveId" clId="{B4EA2585-4A9B-4797-8783-250E583A19B4}" dt="2022-04-12T13:08:18.472" v="6747" actId="1076"/>
          <ac:spMkLst>
            <pc:docMk/>
            <pc:sldMk cId="1073008152" sldId="324"/>
            <ac:spMk id="17" creationId="{E135DD15-1FDA-437E-A54C-22257BF087DE}"/>
          </ac:spMkLst>
        </pc:spChg>
        <pc:spChg chg="add del mod">
          <ac:chgData name="Angel García Lupiañez" userId="a32b7bcea6c5172f" providerId="LiveId" clId="{B4EA2585-4A9B-4797-8783-250E583A19B4}" dt="2022-04-12T10:51:57.168" v="4779" actId="478"/>
          <ac:spMkLst>
            <pc:docMk/>
            <pc:sldMk cId="1073008152" sldId="324"/>
            <ac:spMk id="19" creationId="{922EED6A-ED80-4DB4-AC24-9B8448217EE7}"/>
          </ac:spMkLst>
        </pc:spChg>
        <pc:spChg chg="add mod">
          <ac:chgData name="Angel García Lupiañez" userId="a32b7bcea6c5172f" providerId="LiveId" clId="{B4EA2585-4A9B-4797-8783-250E583A19B4}" dt="2022-04-12T13:08:12.293" v="6746" actId="1076"/>
          <ac:spMkLst>
            <pc:docMk/>
            <pc:sldMk cId="1073008152" sldId="324"/>
            <ac:spMk id="21" creationId="{D3E7C21F-B32C-44EF-9D06-F32F4A3A906D}"/>
          </ac:spMkLst>
        </pc:spChg>
        <pc:spChg chg="add mod">
          <ac:chgData name="Angel García Lupiañez" userId="a32b7bcea6c5172f" providerId="LiveId" clId="{B4EA2585-4A9B-4797-8783-250E583A19B4}" dt="2022-04-12T13:08:18.472" v="6747" actId="1076"/>
          <ac:spMkLst>
            <pc:docMk/>
            <pc:sldMk cId="1073008152" sldId="324"/>
            <ac:spMk id="22" creationId="{9166D7EE-F24D-4F04-97A2-F498096CE1A5}"/>
          </ac:spMkLst>
        </pc:spChg>
        <pc:spChg chg="add mod">
          <ac:chgData name="Angel García Lupiañez" userId="a32b7bcea6c5172f" providerId="LiveId" clId="{B4EA2585-4A9B-4797-8783-250E583A19B4}" dt="2022-04-12T13:08:18.472" v="6747" actId="1076"/>
          <ac:spMkLst>
            <pc:docMk/>
            <pc:sldMk cId="1073008152" sldId="324"/>
            <ac:spMk id="24" creationId="{2167D4CC-04CF-41F5-97E3-C185009F0450}"/>
          </ac:spMkLst>
        </pc:spChg>
        <pc:spChg chg="del">
          <ac:chgData name="Angel García Lupiañez" userId="a32b7bcea6c5172f" providerId="LiveId" clId="{B4EA2585-4A9B-4797-8783-250E583A19B4}" dt="2022-04-12T10:37:14.951" v="4637" actId="478"/>
          <ac:spMkLst>
            <pc:docMk/>
            <pc:sldMk cId="1073008152" sldId="324"/>
            <ac:spMk id="25" creationId="{D636006C-54BF-46C1-83A4-1BB88DC82D24}"/>
          </ac:spMkLst>
        </pc:spChg>
        <pc:spChg chg="mod">
          <ac:chgData name="Angel García Lupiañez" userId="a32b7bcea6c5172f" providerId="LiveId" clId="{B4EA2585-4A9B-4797-8783-250E583A19B4}" dt="2022-04-12T13:08:12.293" v="6746" actId="1076"/>
          <ac:spMkLst>
            <pc:docMk/>
            <pc:sldMk cId="1073008152" sldId="324"/>
            <ac:spMk id="27" creationId="{C77A2006-7C81-44BC-9C4F-81E04613EDEB}"/>
          </ac:spMkLst>
        </pc:spChg>
        <pc:spChg chg="del">
          <ac:chgData name="Angel García Lupiañez" userId="a32b7bcea6c5172f" providerId="LiveId" clId="{B4EA2585-4A9B-4797-8783-250E583A19B4}" dt="2022-04-12T10:38:15.763" v="4646" actId="478"/>
          <ac:spMkLst>
            <pc:docMk/>
            <pc:sldMk cId="1073008152" sldId="324"/>
            <ac:spMk id="28" creationId="{79F07C4A-6268-44C3-AA76-F325E031AF33}"/>
          </ac:spMkLst>
        </pc:spChg>
        <pc:spChg chg="add mod">
          <ac:chgData name="Angel García Lupiañez" userId="a32b7bcea6c5172f" providerId="LiveId" clId="{B4EA2585-4A9B-4797-8783-250E583A19B4}" dt="2022-04-12T12:14:04.876" v="6080"/>
          <ac:spMkLst>
            <pc:docMk/>
            <pc:sldMk cId="1073008152" sldId="324"/>
            <ac:spMk id="29" creationId="{17001F2A-2FE9-485C-8B46-5081C224D1B1}"/>
          </ac:spMkLst>
        </pc:spChg>
        <pc:spChg chg="del mod">
          <ac:chgData name="Angel García Lupiañez" userId="a32b7bcea6c5172f" providerId="LiveId" clId="{B4EA2585-4A9B-4797-8783-250E583A19B4}" dt="2022-04-12T10:50:43.016" v="4757" actId="478"/>
          <ac:spMkLst>
            <pc:docMk/>
            <pc:sldMk cId="1073008152" sldId="324"/>
            <ac:spMk id="30" creationId="{86364732-CE2D-414A-85B9-A870AC081DE5}"/>
          </ac:spMkLst>
        </pc:spChg>
        <pc:spChg chg="del">
          <ac:chgData name="Angel García Lupiañez" userId="a32b7bcea6c5172f" providerId="LiveId" clId="{B4EA2585-4A9B-4797-8783-250E583A19B4}" dt="2022-04-12T10:38:11.978" v="4644" actId="478"/>
          <ac:spMkLst>
            <pc:docMk/>
            <pc:sldMk cId="1073008152" sldId="324"/>
            <ac:spMk id="31" creationId="{F6E1716C-1D34-4503-AAEE-55AE6D08122E}"/>
          </ac:spMkLst>
        </pc:spChg>
        <pc:spChg chg="del">
          <ac:chgData name="Angel García Lupiañez" userId="a32b7bcea6c5172f" providerId="LiveId" clId="{B4EA2585-4A9B-4797-8783-250E583A19B4}" dt="2022-04-12T10:37:13.344" v="4636" actId="478"/>
          <ac:spMkLst>
            <pc:docMk/>
            <pc:sldMk cId="1073008152" sldId="324"/>
            <ac:spMk id="33" creationId="{9A303B57-C2E1-4AC5-823B-047966BDAC11}"/>
          </ac:spMkLst>
        </pc:spChg>
        <pc:picChg chg="del">
          <ac:chgData name="Angel García Lupiañez" userId="a32b7bcea6c5172f" providerId="LiveId" clId="{B4EA2585-4A9B-4797-8783-250E583A19B4}" dt="2022-04-12T13:03:52.906" v="6709" actId="478"/>
          <ac:picMkLst>
            <pc:docMk/>
            <pc:sldMk cId="1073008152" sldId="324"/>
            <ac:picMk id="26" creationId="{FD3D8AFC-B0CC-412A-B4C7-45BAC335BE8D}"/>
          </ac:picMkLst>
        </pc:picChg>
        <pc:picChg chg="add mod">
          <ac:chgData name="Angel García Lupiañez" userId="a32b7bcea6c5172f" providerId="LiveId" clId="{B4EA2585-4A9B-4797-8783-250E583A19B4}" dt="2022-04-12T12:14:04.876" v="6080"/>
          <ac:picMkLst>
            <pc:docMk/>
            <pc:sldMk cId="1073008152" sldId="324"/>
            <ac:picMk id="32" creationId="{AAA36942-E205-4351-9DE0-A4F0D7FCAF13}"/>
          </ac:picMkLst>
        </pc:picChg>
        <pc:picChg chg="add mod">
          <ac:chgData name="Angel García Lupiañez" userId="a32b7bcea6c5172f" providerId="LiveId" clId="{B4EA2585-4A9B-4797-8783-250E583A19B4}" dt="2022-04-12T13:04:04.720" v="6714" actId="14100"/>
          <ac:picMkLst>
            <pc:docMk/>
            <pc:sldMk cId="1073008152" sldId="324"/>
            <ac:picMk id="6147" creationId="{F9208948-69C5-4678-9509-57922BCB34D9}"/>
          </ac:picMkLst>
        </pc:picChg>
      </pc:sldChg>
      <pc:sldChg chg="addSp delSp modSp add mod modTransition modAnim">
        <pc:chgData name="Angel García Lupiañez" userId="a32b7bcea6c5172f" providerId="LiveId" clId="{B4EA2585-4A9B-4797-8783-250E583A19B4}" dt="2022-04-12T13:25:17.723" v="6962"/>
        <pc:sldMkLst>
          <pc:docMk/>
          <pc:sldMk cId="908028691" sldId="325"/>
        </pc:sldMkLst>
        <pc:spChg chg="mod">
          <ac:chgData name="Angel García Lupiañez" userId="a32b7bcea6c5172f" providerId="LiveId" clId="{B4EA2585-4A9B-4797-8783-250E583A19B4}" dt="2022-04-12T11:03:57.108" v="4917" actId="20577"/>
          <ac:spMkLst>
            <pc:docMk/>
            <pc:sldMk cId="908028691" sldId="325"/>
            <ac:spMk id="4" creationId="{A03D6D45-09FB-4A71-8BA9-C71413D258DB}"/>
          </ac:spMkLst>
        </pc:spChg>
        <pc:spChg chg="add del">
          <ac:chgData name="Angel García Lupiañez" userId="a32b7bcea6c5172f" providerId="LiveId" clId="{B4EA2585-4A9B-4797-8783-250E583A19B4}" dt="2022-04-12T11:04:46.256" v="4925" actId="22"/>
          <ac:spMkLst>
            <pc:docMk/>
            <pc:sldMk cId="908028691" sldId="325"/>
            <ac:spMk id="12" creationId="{AA547DAE-C372-42DE-819C-7408DC82DEFE}"/>
          </ac:spMkLst>
        </pc:spChg>
        <pc:spChg chg="add mod">
          <ac:chgData name="Angel García Lupiañez" userId="a32b7bcea6c5172f" providerId="LiveId" clId="{B4EA2585-4A9B-4797-8783-250E583A19B4}" dt="2022-04-12T11:06:35.286" v="4963" actId="1076"/>
          <ac:spMkLst>
            <pc:docMk/>
            <pc:sldMk cId="908028691" sldId="325"/>
            <ac:spMk id="14" creationId="{D9EB13A4-A4C5-4DD0-A6B0-F905C53C3248}"/>
          </ac:spMkLst>
        </pc:spChg>
        <pc:spChg chg="mod">
          <ac:chgData name="Angel García Lupiañez" userId="a32b7bcea6c5172f" providerId="LiveId" clId="{B4EA2585-4A9B-4797-8783-250E583A19B4}" dt="2022-04-12T11:06:12.210" v="4937" actId="1076"/>
          <ac:spMkLst>
            <pc:docMk/>
            <pc:sldMk cId="908028691" sldId="325"/>
            <ac:spMk id="15" creationId="{9E6D66C6-7D21-4936-BF6A-575655130568}"/>
          </ac:spMkLst>
        </pc:spChg>
        <pc:spChg chg="add mod">
          <ac:chgData name="Angel García Lupiañez" userId="a32b7bcea6c5172f" providerId="LiveId" clId="{B4EA2585-4A9B-4797-8783-250E583A19B4}" dt="2022-04-12T11:07:11.940" v="5037" actId="1076"/>
          <ac:spMkLst>
            <pc:docMk/>
            <pc:sldMk cId="908028691" sldId="325"/>
            <ac:spMk id="16" creationId="{0D569A8B-3478-4FBF-94FC-17D20CC506FE}"/>
          </ac:spMkLst>
        </pc:spChg>
        <pc:spChg chg="add mod">
          <ac:chgData name="Angel García Lupiañez" userId="a32b7bcea6c5172f" providerId="LiveId" clId="{B4EA2585-4A9B-4797-8783-250E583A19B4}" dt="2022-04-12T11:11:58.254" v="5084" actId="1076"/>
          <ac:spMkLst>
            <pc:docMk/>
            <pc:sldMk cId="908028691" sldId="325"/>
            <ac:spMk id="17" creationId="{BECB6FDB-248D-4B4E-B125-EE4E9BA5487F}"/>
          </ac:spMkLst>
        </pc:spChg>
        <pc:spChg chg="mod">
          <ac:chgData name="Angel García Lupiañez" userId="a32b7bcea6c5172f" providerId="LiveId" clId="{B4EA2585-4A9B-4797-8783-250E583A19B4}" dt="2022-04-12T11:07:15.539" v="5039" actId="1076"/>
          <ac:spMkLst>
            <pc:docMk/>
            <pc:sldMk cId="908028691" sldId="325"/>
            <ac:spMk id="19" creationId="{33F488EA-A747-4829-BE5E-7601858AFBF6}"/>
          </ac:spMkLst>
        </pc:spChg>
        <pc:spChg chg="add mod">
          <ac:chgData name="Angel García Lupiañez" userId="a32b7bcea6c5172f" providerId="LiveId" clId="{B4EA2585-4A9B-4797-8783-250E583A19B4}" dt="2022-04-12T11:07:25.575" v="5042" actId="1076"/>
          <ac:spMkLst>
            <pc:docMk/>
            <pc:sldMk cId="908028691" sldId="325"/>
            <ac:spMk id="20" creationId="{72BA307C-56A7-4EDF-BBE7-E28368AC9FD5}"/>
          </ac:spMkLst>
        </pc:spChg>
        <pc:spChg chg="add mod ord">
          <ac:chgData name="Angel García Lupiañez" userId="a32b7bcea6c5172f" providerId="LiveId" clId="{B4EA2585-4A9B-4797-8783-250E583A19B4}" dt="2022-04-12T11:11:22.693" v="5078" actId="14100"/>
          <ac:spMkLst>
            <pc:docMk/>
            <pc:sldMk cId="908028691" sldId="325"/>
            <ac:spMk id="21" creationId="{C26AB313-36C6-45D8-943F-171FA33DE6C2}"/>
          </ac:spMkLst>
        </pc:spChg>
        <pc:spChg chg="add mod ord">
          <ac:chgData name="Angel García Lupiañez" userId="a32b7bcea6c5172f" providerId="LiveId" clId="{B4EA2585-4A9B-4797-8783-250E583A19B4}" dt="2022-04-12T11:11:42.347" v="5083" actId="1076"/>
          <ac:spMkLst>
            <pc:docMk/>
            <pc:sldMk cId="908028691" sldId="325"/>
            <ac:spMk id="22" creationId="{B0EE6708-086B-4D01-90C3-79CBBE887393}"/>
          </ac:spMkLst>
        </pc:spChg>
        <pc:spChg chg="mod">
          <ac:chgData name="Angel García Lupiañez" userId="a32b7bcea6c5172f" providerId="LiveId" clId="{B4EA2585-4A9B-4797-8783-250E583A19B4}" dt="2022-04-12T11:06:12.210" v="4937" actId="1076"/>
          <ac:spMkLst>
            <pc:docMk/>
            <pc:sldMk cId="908028691" sldId="325"/>
            <ac:spMk id="23" creationId="{9898C391-090D-4AD5-80D5-6DCB0A2649B8}"/>
          </ac:spMkLst>
        </pc:spChg>
        <pc:spChg chg="del">
          <ac:chgData name="Angel García Lupiañez" userId="a32b7bcea6c5172f" providerId="LiveId" clId="{B4EA2585-4A9B-4797-8783-250E583A19B4}" dt="2022-04-12T11:03:43.260" v="4902" actId="478"/>
          <ac:spMkLst>
            <pc:docMk/>
            <pc:sldMk cId="908028691" sldId="325"/>
            <ac:spMk id="24" creationId="{F0756A81-A21F-4ED9-9AC0-8D08EE6E013A}"/>
          </ac:spMkLst>
        </pc:spChg>
        <pc:spChg chg="mod">
          <ac:chgData name="Angel García Lupiañez" userId="a32b7bcea6c5172f" providerId="LiveId" clId="{B4EA2585-4A9B-4797-8783-250E583A19B4}" dt="2022-04-12T11:04:28.243" v="4923" actId="20577"/>
          <ac:spMkLst>
            <pc:docMk/>
            <pc:sldMk cId="908028691" sldId="325"/>
            <ac:spMk id="29" creationId="{CAA3871B-5A80-4D63-B9BD-FFAB1FF70683}"/>
          </ac:spMkLst>
        </pc:spChg>
        <pc:picChg chg="add del mod">
          <ac:chgData name="Angel García Lupiañez" userId="a32b7bcea6c5172f" providerId="LiveId" clId="{B4EA2585-4A9B-4797-8783-250E583A19B4}" dt="2022-04-12T13:11:32.318" v="6819" actId="478"/>
          <ac:picMkLst>
            <pc:docMk/>
            <pc:sldMk cId="908028691" sldId="325"/>
            <ac:picMk id="7" creationId="{51D64B46-C812-4EDE-822D-346427291F48}"/>
          </ac:picMkLst>
        </pc:picChg>
        <pc:picChg chg="add mod">
          <ac:chgData name="Angel García Lupiañez" userId="a32b7bcea6c5172f" providerId="LiveId" clId="{B4EA2585-4A9B-4797-8783-250E583A19B4}" dt="2022-04-12T13:12:28.269" v="6823" actId="14100"/>
          <ac:picMkLst>
            <pc:docMk/>
            <pc:sldMk cId="908028691" sldId="325"/>
            <ac:picMk id="9" creationId="{8A86D29E-2B43-4338-A911-55C7C7550578}"/>
          </ac:picMkLst>
        </pc:picChg>
        <pc:picChg chg="del">
          <ac:chgData name="Angel García Lupiañez" userId="a32b7bcea6c5172f" providerId="LiveId" clId="{B4EA2585-4A9B-4797-8783-250E583A19B4}" dt="2022-04-12T13:10:55.001" v="6813" actId="478"/>
          <ac:picMkLst>
            <pc:docMk/>
            <pc:sldMk cId="908028691" sldId="325"/>
            <ac:picMk id="4102" creationId="{52B7BB44-292E-4E5F-8CA9-C0950FBC4B82}"/>
          </ac:picMkLst>
        </pc:picChg>
      </pc:sldChg>
      <pc:sldChg chg="addSp delSp modSp add mod modTransition">
        <pc:chgData name="Angel García Lupiañez" userId="a32b7bcea6c5172f" providerId="LiveId" clId="{B4EA2585-4A9B-4797-8783-250E583A19B4}" dt="2022-04-12T13:25:17.723" v="6962"/>
        <pc:sldMkLst>
          <pc:docMk/>
          <pc:sldMk cId="956130735" sldId="326"/>
        </pc:sldMkLst>
        <pc:spChg chg="mod">
          <ac:chgData name="Angel García Lupiañez" userId="a32b7bcea6c5172f" providerId="LiveId" clId="{B4EA2585-4A9B-4797-8783-250E583A19B4}" dt="2022-04-12T11:10:21.682" v="5069" actId="207"/>
          <ac:spMkLst>
            <pc:docMk/>
            <pc:sldMk cId="956130735" sldId="326"/>
            <ac:spMk id="2" creationId="{1AC9E886-BD82-4757-912B-F7589A22164F}"/>
          </ac:spMkLst>
        </pc:spChg>
        <pc:spChg chg="mod">
          <ac:chgData name="Angel García Lupiañez" userId="a32b7bcea6c5172f" providerId="LiveId" clId="{B4EA2585-4A9B-4797-8783-250E583A19B4}" dt="2022-04-12T11:09:48.145" v="5067" actId="20577"/>
          <ac:spMkLst>
            <pc:docMk/>
            <pc:sldMk cId="956130735" sldId="326"/>
            <ac:spMk id="5" creationId="{F58C420A-3AEC-4BE5-BD90-C854A306696C}"/>
          </ac:spMkLst>
        </pc:spChg>
        <pc:spChg chg="add del mod">
          <ac:chgData name="Angel García Lupiañez" userId="a32b7bcea6c5172f" providerId="LiveId" clId="{B4EA2585-4A9B-4797-8783-250E583A19B4}" dt="2022-04-12T13:13:01.620" v="6827" actId="478"/>
          <ac:spMkLst>
            <pc:docMk/>
            <pc:sldMk cId="956130735" sldId="326"/>
            <ac:spMk id="11" creationId="{CD94E1E5-8CE9-485F-B30C-3A31592E3258}"/>
          </ac:spMkLst>
        </pc:spChg>
        <pc:spChg chg="del mod">
          <ac:chgData name="Angel García Lupiañez" userId="a32b7bcea6c5172f" providerId="LiveId" clId="{B4EA2585-4A9B-4797-8783-250E583A19B4}" dt="2022-04-12T11:12:23.268" v="5086" actId="478"/>
          <ac:spMkLst>
            <pc:docMk/>
            <pc:sldMk cId="956130735" sldId="326"/>
            <ac:spMk id="15" creationId="{432F29A1-49AC-49EC-BAB5-C9A64FAD5903}"/>
          </ac:spMkLst>
        </pc:spChg>
        <pc:spChg chg="add mod">
          <ac:chgData name="Angel García Lupiañez" userId="a32b7bcea6c5172f" providerId="LiveId" clId="{B4EA2585-4A9B-4797-8783-250E583A19B4}" dt="2022-04-12T11:17:06.249" v="5155" actId="1076"/>
          <ac:spMkLst>
            <pc:docMk/>
            <pc:sldMk cId="956130735" sldId="326"/>
            <ac:spMk id="16" creationId="{0A9D605B-7E6E-48C9-B1CC-B209F76DCD58}"/>
          </ac:spMkLst>
        </pc:spChg>
        <pc:spChg chg="mod">
          <ac:chgData name="Angel García Lupiañez" userId="a32b7bcea6c5172f" providerId="LiveId" clId="{B4EA2585-4A9B-4797-8783-250E583A19B4}" dt="2022-04-12T11:17:06.249" v="5155" actId="1076"/>
          <ac:spMkLst>
            <pc:docMk/>
            <pc:sldMk cId="956130735" sldId="326"/>
            <ac:spMk id="17" creationId="{E135DD15-1FDA-437E-A54C-22257BF087DE}"/>
          </ac:spMkLst>
        </pc:spChg>
        <pc:spChg chg="add mod">
          <ac:chgData name="Angel García Lupiañez" userId="a32b7bcea6c5172f" providerId="LiveId" clId="{B4EA2585-4A9B-4797-8783-250E583A19B4}" dt="2022-04-12T11:17:06.249" v="5155" actId="1076"/>
          <ac:spMkLst>
            <pc:docMk/>
            <pc:sldMk cId="956130735" sldId="326"/>
            <ac:spMk id="18" creationId="{918032E6-5FFB-49CF-AB4D-A9298CDCEA41}"/>
          </ac:spMkLst>
        </pc:spChg>
        <pc:spChg chg="add mod">
          <ac:chgData name="Angel García Lupiañez" userId="a32b7bcea6c5172f" providerId="LiveId" clId="{B4EA2585-4A9B-4797-8783-250E583A19B4}" dt="2022-04-12T11:17:06.249" v="5155" actId="1076"/>
          <ac:spMkLst>
            <pc:docMk/>
            <pc:sldMk cId="956130735" sldId="326"/>
            <ac:spMk id="19" creationId="{9EE20D45-CA01-4960-B883-ADD8E72D22A4}"/>
          </ac:spMkLst>
        </pc:spChg>
        <pc:spChg chg="add mod">
          <ac:chgData name="Angel García Lupiañez" userId="a32b7bcea6c5172f" providerId="LiveId" clId="{B4EA2585-4A9B-4797-8783-250E583A19B4}" dt="2022-04-12T11:17:06.249" v="5155" actId="1076"/>
          <ac:spMkLst>
            <pc:docMk/>
            <pc:sldMk cId="956130735" sldId="326"/>
            <ac:spMk id="20" creationId="{DB9EC2AF-D746-470B-813D-940D582C7927}"/>
          </ac:spMkLst>
        </pc:spChg>
        <pc:spChg chg="del mod">
          <ac:chgData name="Angel García Lupiañez" userId="a32b7bcea6c5172f" providerId="LiveId" clId="{B4EA2585-4A9B-4797-8783-250E583A19B4}" dt="2022-04-12T11:12:21.846" v="5085" actId="478"/>
          <ac:spMkLst>
            <pc:docMk/>
            <pc:sldMk cId="956130735" sldId="326"/>
            <ac:spMk id="21" creationId="{D3E7C21F-B32C-44EF-9D06-F32F4A3A906D}"/>
          </ac:spMkLst>
        </pc:spChg>
        <pc:spChg chg="mod">
          <ac:chgData name="Angel García Lupiañez" userId="a32b7bcea6c5172f" providerId="LiveId" clId="{B4EA2585-4A9B-4797-8783-250E583A19B4}" dt="2022-04-12T11:17:06.249" v="5155" actId="1076"/>
          <ac:spMkLst>
            <pc:docMk/>
            <pc:sldMk cId="956130735" sldId="326"/>
            <ac:spMk id="22" creationId="{9166D7EE-F24D-4F04-97A2-F498096CE1A5}"/>
          </ac:spMkLst>
        </pc:spChg>
        <pc:spChg chg="add mod">
          <ac:chgData name="Angel García Lupiañez" userId="a32b7bcea6c5172f" providerId="LiveId" clId="{B4EA2585-4A9B-4797-8783-250E583A19B4}" dt="2022-04-12T11:17:32.198" v="5169" actId="6549"/>
          <ac:spMkLst>
            <pc:docMk/>
            <pc:sldMk cId="956130735" sldId="326"/>
            <ac:spMk id="23" creationId="{85FABEEC-E28F-4125-99BF-DBA85BE4369A}"/>
          </ac:spMkLst>
        </pc:spChg>
        <pc:spChg chg="del">
          <ac:chgData name="Angel García Lupiañez" userId="a32b7bcea6c5172f" providerId="LiveId" clId="{B4EA2585-4A9B-4797-8783-250E583A19B4}" dt="2022-04-12T11:12:29.760" v="5088" actId="478"/>
          <ac:spMkLst>
            <pc:docMk/>
            <pc:sldMk cId="956130735" sldId="326"/>
            <ac:spMk id="24" creationId="{2167D4CC-04CF-41F5-97E3-C185009F0450}"/>
          </ac:spMkLst>
        </pc:spChg>
        <pc:spChg chg="add mod">
          <ac:chgData name="Angel García Lupiañez" userId="a32b7bcea6c5172f" providerId="LiveId" clId="{B4EA2585-4A9B-4797-8783-250E583A19B4}" dt="2022-04-12T13:13:24.582" v="6831" actId="14100"/>
          <ac:spMkLst>
            <pc:docMk/>
            <pc:sldMk cId="956130735" sldId="326"/>
            <ac:spMk id="25" creationId="{115435AA-F124-49C6-9130-63C9DCD0B626}"/>
          </ac:spMkLst>
        </pc:spChg>
        <pc:spChg chg="mod">
          <ac:chgData name="Angel García Lupiañez" userId="a32b7bcea6c5172f" providerId="LiveId" clId="{B4EA2585-4A9B-4797-8783-250E583A19B4}" dt="2022-04-12T11:10:36.746" v="5070"/>
          <ac:spMkLst>
            <pc:docMk/>
            <pc:sldMk cId="956130735" sldId="326"/>
            <ac:spMk id="27" creationId="{C77A2006-7C81-44BC-9C4F-81E04613EDEB}"/>
          </ac:spMkLst>
        </pc:spChg>
        <pc:picChg chg="add mod">
          <ac:chgData name="Angel García Lupiañez" userId="a32b7bcea6c5172f" providerId="LiveId" clId="{B4EA2585-4A9B-4797-8783-250E583A19B4}" dt="2022-04-12T13:13:05.503" v="6828" actId="1076"/>
          <ac:picMkLst>
            <pc:docMk/>
            <pc:sldMk cId="956130735" sldId="326"/>
            <ac:picMk id="9" creationId="{7D47BE1F-983D-4E9D-8775-40921A21F4D6}"/>
          </ac:picMkLst>
        </pc:picChg>
        <pc:picChg chg="del">
          <ac:chgData name="Angel García Lupiañez" userId="a32b7bcea6c5172f" providerId="LiveId" clId="{B4EA2585-4A9B-4797-8783-250E583A19B4}" dt="2022-04-12T13:12:55.479" v="6825" actId="478"/>
          <ac:picMkLst>
            <pc:docMk/>
            <pc:sldMk cId="956130735" sldId="326"/>
            <ac:picMk id="26" creationId="{FD3D8AFC-B0CC-412A-B4C7-45BAC335BE8D}"/>
          </ac:picMkLst>
        </pc:picChg>
        <pc:picChg chg="add mod">
          <ac:chgData name="Angel García Lupiañez" userId="a32b7bcea6c5172f" providerId="LiveId" clId="{B4EA2585-4A9B-4797-8783-250E583A19B4}" dt="2022-04-12T13:13:20.397" v="6830" actId="14100"/>
          <ac:picMkLst>
            <pc:docMk/>
            <pc:sldMk cId="956130735" sldId="326"/>
            <ac:picMk id="28" creationId="{BE168C63-0B01-4349-8DA8-D4A3EA423E02}"/>
          </ac:picMkLst>
        </pc:picChg>
      </pc:sldChg>
      <pc:sldChg chg="addSp delSp modSp add mod modTransition">
        <pc:chgData name="Angel García Lupiañez" userId="a32b7bcea6c5172f" providerId="LiveId" clId="{B4EA2585-4A9B-4797-8783-250E583A19B4}" dt="2022-04-12T13:25:17.723" v="6962"/>
        <pc:sldMkLst>
          <pc:docMk/>
          <pc:sldMk cId="3347127283" sldId="327"/>
        </pc:sldMkLst>
        <pc:spChg chg="mod">
          <ac:chgData name="Angel García Lupiañez" userId="a32b7bcea6c5172f" providerId="LiveId" clId="{B4EA2585-4A9B-4797-8783-250E583A19B4}" dt="2022-04-12T13:16:52.698" v="6859" actId="14100"/>
          <ac:spMkLst>
            <pc:docMk/>
            <pc:sldMk cId="3347127283" sldId="327"/>
            <ac:spMk id="2" creationId="{8468F2B1-EF8F-4772-ADA1-4195B20EBA74}"/>
          </ac:spMkLst>
        </pc:spChg>
        <pc:spChg chg="del">
          <ac:chgData name="Angel García Lupiañez" userId="a32b7bcea6c5172f" providerId="LiveId" clId="{B4EA2585-4A9B-4797-8783-250E583A19B4}" dt="2022-04-12T11:29:31.268" v="5193" actId="478"/>
          <ac:spMkLst>
            <pc:docMk/>
            <pc:sldMk cId="3347127283" sldId="327"/>
            <ac:spMk id="3" creationId="{565124A8-7554-4DB8-896F-F9946B9CF1F9}"/>
          </ac:spMkLst>
        </pc:spChg>
        <pc:spChg chg="add del mod">
          <ac:chgData name="Angel García Lupiañez" userId="a32b7bcea6c5172f" providerId="LiveId" clId="{B4EA2585-4A9B-4797-8783-250E583A19B4}" dt="2022-04-12T11:29:38.786" v="5196" actId="478"/>
          <ac:spMkLst>
            <pc:docMk/>
            <pc:sldMk cId="3347127283" sldId="327"/>
            <ac:spMk id="5" creationId="{2A277B7A-9774-4A6A-BECD-76443B75C712}"/>
          </ac:spMkLst>
        </pc:spChg>
        <pc:spChg chg="add del mod">
          <ac:chgData name="Angel García Lupiañez" userId="a32b7bcea6c5172f" providerId="LiveId" clId="{B4EA2585-4A9B-4797-8783-250E583A19B4}" dt="2022-04-12T13:15:38.713" v="6843" actId="478"/>
          <ac:spMkLst>
            <pc:docMk/>
            <pc:sldMk cId="3347127283" sldId="327"/>
            <ac:spMk id="9" creationId="{2E8DEB0A-D9A7-4124-AB9A-8EF1C1925EB2}"/>
          </ac:spMkLst>
        </pc:spChg>
        <pc:spChg chg="add del">
          <ac:chgData name="Angel García Lupiañez" userId="a32b7bcea6c5172f" providerId="LiveId" clId="{B4EA2585-4A9B-4797-8783-250E583A19B4}" dt="2022-04-12T11:29:35.149" v="5195" actId="478"/>
          <ac:spMkLst>
            <pc:docMk/>
            <pc:sldMk cId="3347127283" sldId="327"/>
            <ac:spMk id="20" creationId="{5159E9FA-E2FE-4ED3-AF77-6A386F661A9D}"/>
          </ac:spMkLst>
        </pc:spChg>
        <pc:spChg chg="del">
          <ac:chgData name="Angel García Lupiañez" userId="a32b7bcea6c5172f" providerId="LiveId" clId="{B4EA2585-4A9B-4797-8783-250E583A19B4}" dt="2022-04-12T13:13:37.060" v="6832" actId="478"/>
          <ac:spMkLst>
            <pc:docMk/>
            <pc:sldMk cId="3347127283" sldId="327"/>
            <ac:spMk id="30" creationId="{2AFED906-603E-4575-A8EB-18849F6201A6}"/>
          </ac:spMkLst>
        </pc:spChg>
        <pc:spChg chg="add del mod">
          <ac:chgData name="Angel García Lupiañez" userId="a32b7bcea6c5172f" providerId="LiveId" clId="{B4EA2585-4A9B-4797-8783-250E583A19B4}" dt="2022-04-12T11:42:03.193" v="5828"/>
          <ac:spMkLst>
            <pc:docMk/>
            <pc:sldMk cId="3347127283" sldId="327"/>
            <ac:spMk id="32" creationId="{2E9CA44D-D8FD-4E10-B8B5-CED9080BE706}"/>
          </ac:spMkLst>
        </pc:spChg>
        <pc:spChg chg="add mod">
          <ac:chgData name="Angel García Lupiañez" userId="a32b7bcea6c5172f" providerId="LiveId" clId="{B4EA2585-4A9B-4797-8783-250E583A19B4}" dt="2022-04-12T12:14:34.224" v="6087" actId="14100"/>
          <ac:spMkLst>
            <pc:docMk/>
            <pc:sldMk cId="3347127283" sldId="327"/>
            <ac:spMk id="33" creationId="{A6BDF293-DC18-4311-9B4B-DCA037E700CC}"/>
          </ac:spMkLst>
        </pc:spChg>
        <pc:grpChg chg="del">
          <ac:chgData name="Angel García Lupiañez" userId="a32b7bcea6c5172f" providerId="LiveId" clId="{B4EA2585-4A9B-4797-8783-250E583A19B4}" dt="2022-04-12T13:16:06.710" v="6850" actId="478"/>
          <ac:grpSpMkLst>
            <pc:docMk/>
            <pc:sldMk cId="3347127283" sldId="327"/>
            <ac:grpSpMk id="21" creationId="{B6C6CF9E-253E-4427-A32A-5C2467E9C3E7}"/>
          </ac:grpSpMkLst>
        </pc:grpChg>
        <pc:picChg chg="add del mod ord">
          <ac:chgData name="Angel García Lupiañez" userId="a32b7bcea6c5172f" providerId="LiveId" clId="{B4EA2585-4A9B-4797-8783-250E583A19B4}" dt="2022-04-12T13:15:37.329" v="6842" actId="478"/>
          <ac:picMkLst>
            <pc:docMk/>
            <pc:sldMk cId="3347127283" sldId="327"/>
            <ac:picMk id="11" creationId="{BB75DBBB-8EE4-44EA-B9CA-FFB570C23486}"/>
          </ac:picMkLst>
        </pc:picChg>
        <pc:picChg chg="del">
          <ac:chgData name="Angel García Lupiañez" userId="a32b7bcea6c5172f" providerId="LiveId" clId="{B4EA2585-4A9B-4797-8783-250E583A19B4}" dt="2022-04-12T13:15:19.422" v="6833" actId="478"/>
          <ac:picMkLst>
            <pc:docMk/>
            <pc:sldMk cId="3347127283" sldId="327"/>
            <ac:picMk id="13" creationId="{5AC4910C-C9A9-41E9-9252-939FB7AA008D}"/>
          </ac:picMkLst>
        </pc:picChg>
        <pc:picChg chg="add mod">
          <ac:chgData name="Angel García Lupiañez" userId="a32b7bcea6c5172f" providerId="LiveId" clId="{B4EA2585-4A9B-4797-8783-250E583A19B4}" dt="2022-04-12T13:16:32.965" v="6857" actId="1440"/>
          <ac:picMkLst>
            <pc:docMk/>
            <pc:sldMk cId="3347127283" sldId="327"/>
            <ac:picMk id="14" creationId="{712FCC67-FCA6-4E50-8AFC-25AA48A0B8AF}"/>
          </ac:picMkLst>
        </pc:picChg>
        <pc:picChg chg="add mod">
          <ac:chgData name="Angel García Lupiañez" userId="a32b7bcea6c5172f" providerId="LiveId" clId="{B4EA2585-4A9B-4797-8783-250E583A19B4}" dt="2022-04-12T13:16:12.892" v="6852" actId="1076"/>
          <ac:picMkLst>
            <pc:docMk/>
            <pc:sldMk cId="3347127283" sldId="327"/>
            <ac:picMk id="31" creationId="{49A96FBB-45A4-4A2E-B5A0-FA0D80541B23}"/>
          </ac:picMkLst>
        </pc:picChg>
        <pc:picChg chg="add mod">
          <ac:chgData name="Angel García Lupiañez" userId="a32b7bcea6c5172f" providerId="LiveId" clId="{B4EA2585-4A9B-4797-8783-250E583A19B4}" dt="2022-04-12T12:14:30.651" v="6086"/>
          <ac:picMkLst>
            <pc:docMk/>
            <pc:sldMk cId="3347127283" sldId="327"/>
            <ac:picMk id="34" creationId="{99784A7B-4811-45DC-A799-BB96198E57E6}"/>
          </ac:picMkLst>
        </pc:picChg>
        <pc:cxnChg chg="mod">
          <ac:chgData name="Angel García Lupiañez" userId="a32b7bcea6c5172f" providerId="LiveId" clId="{B4EA2585-4A9B-4797-8783-250E583A19B4}" dt="2022-04-12T13:16:57.526" v="6861" actId="1076"/>
          <ac:cxnSpMkLst>
            <pc:docMk/>
            <pc:sldMk cId="3347127283" sldId="327"/>
            <ac:cxnSpMk id="15" creationId="{642D433C-2521-498F-AEB8-751A77CDE32F}"/>
          </ac:cxnSpMkLst>
        </pc:cxnChg>
      </pc:sldChg>
      <pc:sldChg chg="addSp delSp modSp add mod modTransition">
        <pc:chgData name="Angel García Lupiañez" userId="a32b7bcea6c5172f" providerId="LiveId" clId="{B4EA2585-4A9B-4797-8783-250E583A19B4}" dt="2022-04-12T13:25:17.723" v="6962"/>
        <pc:sldMkLst>
          <pc:docMk/>
          <pc:sldMk cId="3635265884" sldId="328"/>
        </pc:sldMkLst>
        <pc:spChg chg="mod">
          <ac:chgData name="Angel García Lupiañez" userId="a32b7bcea6c5172f" providerId="LiveId" clId="{B4EA2585-4A9B-4797-8783-250E583A19B4}" dt="2022-04-12T11:34:43.962" v="5350" actId="1076"/>
          <ac:spMkLst>
            <pc:docMk/>
            <pc:sldMk cId="3635265884" sldId="328"/>
            <ac:spMk id="2" creationId="{8468F2B1-EF8F-4772-ADA1-4195B20EBA74}"/>
          </ac:spMkLst>
        </pc:spChg>
        <pc:spChg chg="mod">
          <ac:chgData name="Angel García Lupiañez" userId="a32b7bcea6c5172f" providerId="LiveId" clId="{B4EA2585-4A9B-4797-8783-250E583A19B4}" dt="2022-04-12T11:35:09.119" v="5356" actId="1076"/>
          <ac:spMkLst>
            <pc:docMk/>
            <pc:sldMk cId="3635265884" sldId="328"/>
            <ac:spMk id="3" creationId="{565124A8-7554-4DB8-896F-F9946B9CF1F9}"/>
          </ac:spMkLst>
        </pc:spChg>
        <pc:spChg chg="add del mod">
          <ac:chgData name="Angel García Lupiañez" userId="a32b7bcea6c5172f" providerId="LiveId" clId="{B4EA2585-4A9B-4797-8783-250E583A19B4}" dt="2022-04-12T13:09:20.838" v="6756" actId="931"/>
          <ac:spMkLst>
            <pc:docMk/>
            <pc:sldMk cId="3635265884" sldId="328"/>
            <ac:spMk id="6" creationId="{68042E32-92A2-44D2-934D-4E835A1812EA}"/>
          </ac:spMkLst>
        </pc:spChg>
        <pc:spChg chg="add mod">
          <ac:chgData name="Angel García Lupiañez" userId="a32b7bcea6c5172f" providerId="LiveId" clId="{B4EA2585-4A9B-4797-8783-250E583A19B4}" dt="2022-04-12T12:14:23.614" v="6084" actId="14100"/>
          <ac:spMkLst>
            <pc:docMk/>
            <pc:sldMk cId="3635265884" sldId="328"/>
            <ac:spMk id="19" creationId="{FF9AB020-0FDF-483F-B239-2205B44CAF4C}"/>
          </ac:spMkLst>
        </pc:spChg>
        <pc:spChg chg="del">
          <ac:chgData name="Angel García Lupiañez" userId="a32b7bcea6c5172f" providerId="LiveId" clId="{B4EA2585-4A9B-4797-8783-250E583A19B4}" dt="2022-04-12T13:08:32.924" v="6748" actId="478"/>
          <ac:spMkLst>
            <pc:docMk/>
            <pc:sldMk cId="3635265884" sldId="328"/>
            <ac:spMk id="30" creationId="{2AFED906-603E-4575-A8EB-18849F6201A6}"/>
          </ac:spMkLst>
        </pc:spChg>
        <pc:grpChg chg="del">
          <ac:chgData name="Angel García Lupiañez" userId="a32b7bcea6c5172f" providerId="LiveId" clId="{B4EA2585-4A9B-4797-8783-250E583A19B4}" dt="2022-04-12T11:34:10.990" v="5348" actId="478"/>
          <ac:grpSpMkLst>
            <pc:docMk/>
            <pc:sldMk cId="3635265884" sldId="328"/>
            <ac:grpSpMk id="21" creationId="{B6C6CF9E-253E-4427-A32A-5C2467E9C3E7}"/>
          </ac:grpSpMkLst>
        </pc:grpChg>
        <pc:graphicFrameChg chg="add mod modGraphic">
          <ac:chgData name="Angel García Lupiañez" userId="a32b7bcea6c5172f" providerId="LiveId" clId="{B4EA2585-4A9B-4797-8783-250E583A19B4}" dt="2022-04-12T11:34:28.832" v="5349" actId="1076"/>
          <ac:graphicFrameMkLst>
            <pc:docMk/>
            <pc:sldMk cId="3635265884" sldId="328"/>
            <ac:graphicFrameMk id="4" creationId="{F4EDEFEC-24C0-40AA-AB8C-E4237237721F}"/>
          </ac:graphicFrameMkLst>
        </pc:graphicFrameChg>
        <pc:picChg chg="add del mod">
          <ac:chgData name="Angel García Lupiañez" userId="a32b7bcea6c5172f" providerId="LiveId" clId="{B4EA2585-4A9B-4797-8783-250E583A19B4}" dt="2022-04-12T13:09:02.014" v="6753" actId="931"/>
          <ac:picMkLst>
            <pc:docMk/>
            <pc:sldMk cId="3635265884" sldId="328"/>
            <ac:picMk id="9" creationId="{092E648A-A00E-4781-8A93-7DA87FEE0D36}"/>
          </ac:picMkLst>
        </pc:picChg>
        <pc:picChg chg="add del mod">
          <ac:chgData name="Angel García Lupiañez" userId="a32b7bcea6c5172f" providerId="LiveId" clId="{B4EA2585-4A9B-4797-8783-250E583A19B4}" dt="2022-04-12T13:09:09.214" v="6755" actId="931"/>
          <ac:picMkLst>
            <pc:docMk/>
            <pc:sldMk cId="3635265884" sldId="328"/>
            <ac:picMk id="11" creationId="{5B69CE5C-3327-4922-BD8E-E8BF3A4794A2}"/>
          </ac:picMkLst>
        </pc:picChg>
        <pc:picChg chg="del mod">
          <ac:chgData name="Angel García Lupiañez" userId="a32b7bcea6c5172f" providerId="LiveId" clId="{B4EA2585-4A9B-4797-8783-250E583A19B4}" dt="2022-04-12T13:08:49.763" v="6751" actId="478"/>
          <ac:picMkLst>
            <pc:docMk/>
            <pc:sldMk cId="3635265884" sldId="328"/>
            <ac:picMk id="13" creationId="{5AC4910C-C9A9-41E9-9252-939FB7AA008D}"/>
          </ac:picMkLst>
        </pc:picChg>
        <pc:picChg chg="add mod ord">
          <ac:chgData name="Angel García Lupiañez" userId="a32b7bcea6c5172f" providerId="LiveId" clId="{B4EA2585-4A9B-4797-8783-250E583A19B4}" dt="2022-04-12T13:09:44.622" v="6812"/>
          <ac:picMkLst>
            <pc:docMk/>
            <pc:sldMk cId="3635265884" sldId="328"/>
            <ac:picMk id="14" creationId="{4AD6FCCC-9E7F-4974-851B-700973167325}"/>
          </ac:picMkLst>
        </pc:picChg>
        <pc:picChg chg="add mod">
          <ac:chgData name="Angel García Lupiañez" userId="a32b7bcea6c5172f" providerId="LiveId" clId="{B4EA2585-4A9B-4797-8783-250E583A19B4}" dt="2022-04-12T12:14:20.517" v="6083"/>
          <ac:picMkLst>
            <pc:docMk/>
            <pc:sldMk cId="3635265884" sldId="328"/>
            <ac:picMk id="31" creationId="{D6DDB1F0-0A51-48C6-B62C-CE8EE23C9F55}"/>
          </ac:picMkLst>
        </pc:picChg>
        <pc:cxnChg chg="mod">
          <ac:chgData name="Angel García Lupiañez" userId="a32b7bcea6c5172f" providerId="LiveId" clId="{B4EA2585-4A9B-4797-8783-250E583A19B4}" dt="2022-04-12T11:35:03.663" v="5354" actId="1076"/>
          <ac:cxnSpMkLst>
            <pc:docMk/>
            <pc:sldMk cId="3635265884" sldId="328"/>
            <ac:cxnSpMk id="15" creationId="{642D433C-2521-498F-AEB8-751A77CDE32F}"/>
          </ac:cxnSpMkLst>
        </pc:cxnChg>
      </pc:sldChg>
      <pc:sldChg chg="addSp delSp modSp add mod modTransition">
        <pc:chgData name="Angel García Lupiañez" userId="a32b7bcea6c5172f" providerId="LiveId" clId="{B4EA2585-4A9B-4797-8783-250E583A19B4}" dt="2022-04-12T13:25:17.723" v="6962"/>
        <pc:sldMkLst>
          <pc:docMk/>
          <pc:sldMk cId="99824505" sldId="329"/>
        </pc:sldMkLst>
        <pc:spChg chg="mod">
          <ac:chgData name="Angel García Lupiañez" userId="a32b7bcea6c5172f" providerId="LiveId" clId="{B4EA2585-4A9B-4797-8783-250E583A19B4}" dt="2022-04-12T11:38:16.548" v="5369" actId="1076"/>
          <ac:spMkLst>
            <pc:docMk/>
            <pc:sldMk cId="99824505" sldId="329"/>
            <ac:spMk id="2" creationId="{8468F2B1-EF8F-4772-ADA1-4195B20EBA74}"/>
          </ac:spMkLst>
        </pc:spChg>
        <pc:spChg chg="mod">
          <ac:chgData name="Angel García Lupiañez" userId="a32b7bcea6c5172f" providerId="LiveId" clId="{B4EA2585-4A9B-4797-8783-250E583A19B4}" dt="2022-04-12T11:42:56.569" v="5904" actId="113"/>
          <ac:spMkLst>
            <pc:docMk/>
            <pc:sldMk cId="99824505" sldId="329"/>
            <ac:spMk id="3" creationId="{565124A8-7554-4DB8-896F-F9946B9CF1F9}"/>
          </ac:spMkLst>
        </pc:spChg>
        <pc:spChg chg="add del mod">
          <ac:chgData name="Angel García Lupiañez" userId="a32b7bcea6c5172f" providerId="LiveId" clId="{B4EA2585-4A9B-4797-8783-250E583A19B4}" dt="2022-04-12T13:18:39.825" v="6865" actId="478"/>
          <ac:spMkLst>
            <pc:docMk/>
            <pc:sldMk cId="99824505" sldId="329"/>
            <ac:spMk id="5" creationId="{9BBDE9AE-E4F1-4AD9-9D5D-B47A88D5B73D}"/>
          </ac:spMkLst>
        </pc:spChg>
        <pc:spChg chg="del mod">
          <ac:chgData name="Angel García Lupiañez" userId="a32b7bcea6c5172f" providerId="LiveId" clId="{B4EA2585-4A9B-4797-8783-250E583A19B4}" dt="2022-04-12T13:19:37.719" v="6876" actId="478"/>
          <ac:spMkLst>
            <pc:docMk/>
            <pc:sldMk cId="99824505" sldId="329"/>
            <ac:spMk id="7" creationId="{B89EE55C-A9E7-4073-8406-46103DF6ABBC}"/>
          </ac:spMkLst>
        </pc:spChg>
        <pc:spChg chg="add mod">
          <ac:chgData name="Angel García Lupiañez" userId="a32b7bcea6c5172f" providerId="LiveId" clId="{B4EA2585-4A9B-4797-8783-250E583A19B4}" dt="2022-04-12T11:44:50.715" v="6011" actId="404"/>
          <ac:spMkLst>
            <pc:docMk/>
            <pc:sldMk cId="99824505" sldId="329"/>
            <ac:spMk id="18" creationId="{B7D9C4F2-3F3A-4170-A48D-28553EE6DED7}"/>
          </ac:spMkLst>
        </pc:spChg>
        <pc:spChg chg="add mod">
          <ac:chgData name="Angel García Lupiañez" userId="a32b7bcea6c5172f" providerId="LiveId" clId="{B4EA2585-4A9B-4797-8783-250E583A19B4}" dt="2022-04-12T11:45:36.428" v="6019" actId="1076"/>
          <ac:spMkLst>
            <pc:docMk/>
            <pc:sldMk cId="99824505" sldId="329"/>
            <ac:spMk id="19" creationId="{03C01CAC-EB6D-4230-AA55-EB998C392AA9}"/>
          </ac:spMkLst>
        </pc:spChg>
        <pc:spChg chg="mod">
          <ac:chgData name="Angel García Lupiañez" userId="a32b7bcea6c5172f" providerId="LiveId" clId="{B4EA2585-4A9B-4797-8783-250E583A19B4}" dt="2022-04-12T11:45:27.340" v="6018" actId="1076"/>
          <ac:spMkLst>
            <pc:docMk/>
            <pc:sldMk cId="99824505" sldId="329"/>
            <ac:spMk id="20" creationId="{5159E9FA-E2FE-4ED3-AF77-6A386F661A9D}"/>
          </ac:spMkLst>
        </pc:spChg>
        <pc:spChg chg="del">
          <ac:chgData name="Angel García Lupiañez" userId="a32b7bcea6c5172f" providerId="LiveId" clId="{B4EA2585-4A9B-4797-8783-250E583A19B4}" dt="2022-04-12T13:18:31.230" v="6862" actId="478"/>
          <ac:spMkLst>
            <pc:docMk/>
            <pc:sldMk cId="99824505" sldId="329"/>
            <ac:spMk id="30" creationId="{2AFED906-603E-4575-A8EB-18849F6201A6}"/>
          </ac:spMkLst>
        </pc:spChg>
        <pc:spChg chg="add mod">
          <ac:chgData name="Angel García Lupiañez" userId="a32b7bcea6c5172f" providerId="LiveId" clId="{B4EA2585-4A9B-4797-8783-250E583A19B4}" dt="2022-04-12T11:45:36.428" v="6019" actId="1076"/>
          <ac:spMkLst>
            <pc:docMk/>
            <pc:sldMk cId="99824505" sldId="329"/>
            <ac:spMk id="31" creationId="{650A86D2-D544-4681-9F12-279051867416}"/>
          </ac:spMkLst>
        </pc:spChg>
        <pc:spChg chg="add mod">
          <ac:chgData name="Angel García Lupiañez" userId="a32b7bcea6c5172f" providerId="LiveId" clId="{B4EA2585-4A9B-4797-8783-250E583A19B4}" dt="2022-04-12T11:45:36.428" v="6019" actId="1076"/>
          <ac:spMkLst>
            <pc:docMk/>
            <pc:sldMk cId="99824505" sldId="329"/>
            <ac:spMk id="32" creationId="{A89951FC-1244-4907-947F-68A6809589FA}"/>
          </ac:spMkLst>
        </pc:spChg>
        <pc:spChg chg="add mod">
          <ac:chgData name="Angel García Lupiañez" userId="a32b7bcea6c5172f" providerId="LiveId" clId="{B4EA2585-4A9B-4797-8783-250E583A19B4}" dt="2022-04-12T11:45:36.428" v="6019" actId="1076"/>
          <ac:spMkLst>
            <pc:docMk/>
            <pc:sldMk cId="99824505" sldId="329"/>
            <ac:spMk id="33" creationId="{33F6CF34-B79E-425E-AD74-0F5BD7E9EED0}"/>
          </ac:spMkLst>
        </pc:spChg>
        <pc:spChg chg="add mod">
          <ac:chgData name="Angel García Lupiañez" userId="a32b7bcea6c5172f" providerId="LiveId" clId="{B4EA2585-4A9B-4797-8783-250E583A19B4}" dt="2022-04-12T13:19:42.114" v="6877" actId="14100"/>
          <ac:spMkLst>
            <pc:docMk/>
            <pc:sldMk cId="99824505" sldId="329"/>
            <ac:spMk id="34" creationId="{95631CD5-576F-4F00-A1C4-8991BBE31EC7}"/>
          </ac:spMkLst>
        </pc:spChg>
        <pc:grpChg chg="del">
          <ac:chgData name="Angel García Lupiañez" userId="a32b7bcea6c5172f" providerId="LiveId" clId="{B4EA2585-4A9B-4797-8783-250E583A19B4}" dt="2022-04-12T13:19:27.865" v="6873" actId="478"/>
          <ac:grpSpMkLst>
            <pc:docMk/>
            <pc:sldMk cId="99824505" sldId="329"/>
            <ac:grpSpMk id="21" creationId="{B6C6CF9E-253E-4427-A32A-5C2467E9C3E7}"/>
          </ac:grpSpMkLst>
        </pc:grpChg>
        <pc:picChg chg="del mod">
          <ac:chgData name="Angel García Lupiañez" userId="a32b7bcea6c5172f" providerId="LiveId" clId="{B4EA2585-4A9B-4797-8783-250E583A19B4}" dt="2022-04-12T13:18:33.870" v="6863" actId="478"/>
          <ac:picMkLst>
            <pc:docMk/>
            <pc:sldMk cId="99824505" sldId="329"/>
            <ac:picMk id="13" creationId="{5AC4910C-C9A9-41E9-9252-939FB7AA008D}"/>
          </ac:picMkLst>
        </pc:picChg>
        <pc:picChg chg="add mod">
          <ac:chgData name="Angel García Lupiañez" userId="a32b7bcea6c5172f" providerId="LiveId" clId="{B4EA2585-4A9B-4797-8783-250E583A19B4}" dt="2022-04-12T13:19:46.044" v="6878" actId="1076"/>
          <ac:picMkLst>
            <pc:docMk/>
            <pc:sldMk cId="99824505" sldId="329"/>
            <ac:picMk id="35" creationId="{76BA919A-CC57-4C7A-9E97-A2B870FA10DB}"/>
          </ac:picMkLst>
        </pc:picChg>
        <pc:picChg chg="add mod">
          <ac:chgData name="Angel García Lupiañez" userId="a32b7bcea6c5172f" providerId="LiveId" clId="{B4EA2585-4A9B-4797-8783-250E583A19B4}" dt="2022-04-12T13:19:19.057" v="6872" actId="167"/>
          <ac:picMkLst>
            <pc:docMk/>
            <pc:sldMk cId="99824505" sldId="329"/>
            <ac:picMk id="20482" creationId="{3D16A1E6-0665-4550-977E-1AB59FA29DDD}"/>
          </ac:picMkLst>
        </pc:picChg>
        <pc:cxnChg chg="mod">
          <ac:chgData name="Angel García Lupiañez" userId="a32b7bcea6c5172f" providerId="LiveId" clId="{B4EA2585-4A9B-4797-8783-250E583A19B4}" dt="2022-04-12T11:38:27.710" v="5371" actId="1076"/>
          <ac:cxnSpMkLst>
            <pc:docMk/>
            <pc:sldMk cId="99824505" sldId="329"/>
            <ac:cxnSpMk id="15" creationId="{642D433C-2521-498F-AEB8-751A77CDE32F}"/>
          </ac:cxnSpMkLst>
        </pc:cxnChg>
      </pc:sldChg>
      <pc:sldChg chg="add del setBg">
        <pc:chgData name="Angel García Lupiañez" userId="a32b7bcea6c5172f" providerId="LiveId" clId="{B4EA2585-4A9B-4797-8783-250E583A19B4}" dt="2022-04-12T12:08:33.248" v="6021" actId="47"/>
        <pc:sldMkLst>
          <pc:docMk/>
          <pc:sldMk cId="3319004414" sldId="352"/>
        </pc:sldMkLst>
      </pc:sldChg>
      <pc:sldChg chg="addSp modSp add mod modTransition setBg">
        <pc:chgData name="Angel García Lupiañez" userId="a32b7bcea6c5172f" providerId="LiveId" clId="{B4EA2585-4A9B-4797-8783-250E583A19B4}" dt="2022-04-12T13:25:17.723" v="6962"/>
        <pc:sldMkLst>
          <pc:docMk/>
          <pc:sldMk cId="2996917998" sldId="361"/>
        </pc:sldMkLst>
        <pc:spChg chg="mod">
          <ac:chgData name="Angel García Lupiañez" userId="a32b7bcea6c5172f" providerId="LiveId" clId="{B4EA2585-4A9B-4797-8783-250E583A19B4}" dt="2022-04-12T13:24:13.959" v="6959" actId="14861"/>
          <ac:spMkLst>
            <pc:docMk/>
            <pc:sldMk cId="2996917998" sldId="361"/>
            <ac:spMk id="3" creationId="{CB703D1D-55DD-4F33-9EE3-977136F938A9}"/>
          </ac:spMkLst>
        </pc:spChg>
        <pc:spChg chg="mod">
          <ac:chgData name="Angel García Lupiañez" userId="a32b7bcea6c5172f" providerId="LiveId" clId="{B4EA2585-4A9B-4797-8783-250E583A19B4}" dt="2022-04-12T13:23:41.791" v="6955" actId="14100"/>
          <ac:spMkLst>
            <pc:docMk/>
            <pc:sldMk cId="2996917998" sldId="361"/>
            <ac:spMk id="6" creationId="{D3C93415-877F-4C6F-AAB8-CFCF25EAD829}"/>
          </ac:spMkLst>
        </pc:spChg>
        <pc:spChg chg="mod">
          <ac:chgData name="Angel García Lupiañez" userId="a32b7bcea6c5172f" providerId="LiveId" clId="{B4EA2585-4A9B-4797-8783-250E583A19B4}" dt="2022-04-12T13:23:49.311" v="6957" actId="6549"/>
          <ac:spMkLst>
            <pc:docMk/>
            <pc:sldMk cId="2996917998" sldId="361"/>
            <ac:spMk id="7" creationId="{DB9A80D7-A09A-4BDF-8821-C5E42AD3E66C}"/>
          </ac:spMkLst>
        </pc:spChg>
        <pc:spChg chg="add mod">
          <ac:chgData name="Angel García Lupiañez" userId="a32b7bcea6c5172f" providerId="LiveId" clId="{B4EA2585-4A9B-4797-8783-250E583A19B4}" dt="2022-04-12T12:14:49.765" v="6091" actId="14100"/>
          <ac:spMkLst>
            <pc:docMk/>
            <pc:sldMk cId="2996917998" sldId="361"/>
            <ac:spMk id="8" creationId="{A12B2AB8-639F-456B-B2AD-C7EB5FB8B343}"/>
          </ac:spMkLst>
        </pc:spChg>
        <pc:graphicFrameChg chg="mod modGraphic">
          <ac:chgData name="Angel García Lupiañez" userId="a32b7bcea6c5172f" providerId="LiveId" clId="{B4EA2585-4A9B-4797-8783-250E583A19B4}" dt="2022-04-12T13:24:25.881" v="6960" actId="1076"/>
          <ac:graphicFrameMkLst>
            <pc:docMk/>
            <pc:sldMk cId="2996917998" sldId="361"/>
            <ac:graphicFrameMk id="2" creationId="{3FDFB95C-9CDB-4C4F-BC95-789E6EEB778B}"/>
          </ac:graphicFrameMkLst>
        </pc:graphicFrameChg>
        <pc:picChg chg="add mod">
          <ac:chgData name="Angel García Lupiañez" userId="a32b7bcea6c5172f" providerId="LiveId" clId="{B4EA2585-4A9B-4797-8783-250E583A19B4}" dt="2022-04-12T12:14:45.071" v="6090"/>
          <ac:picMkLst>
            <pc:docMk/>
            <pc:sldMk cId="2996917998" sldId="361"/>
            <ac:picMk id="9" creationId="{CFD4731F-D695-4E97-AAF1-2B32CD68CE1C}"/>
          </ac:picMkLst>
        </pc:picChg>
      </pc:sldChg>
      <pc:sldChg chg="addSp delSp modSp add mod ord modTransition">
        <pc:chgData name="Angel García Lupiañez" userId="a32b7bcea6c5172f" providerId="LiveId" clId="{B4EA2585-4A9B-4797-8783-250E583A19B4}" dt="2022-04-12T13:25:17.723" v="6962"/>
        <pc:sldMkLst>
          <pc:docMk/>
          <pc:sldMk cId="3080823906" sldId="362"/>
        </pc:sldMkLst>
        <pc:spChg chg="mod">
          <ac:chgData name="Angel García Lupiañez" userId="a32b7bcea6c5172f" providerId="LiveId" clId="{B4EA2585-4A9B-4797-8783-250E583A19B4}" dt="2022-04-12T13:22:36.188" v="6899" actId="207"/>
          <ac:spMkLst>
            <pc:docMk/>
            <pc:sldMk cId="3080823906" sldId="362"/>
            <ac:spMk id="2" creationId="{8468F2B1-EF8F-4772-ADA1-4195B20EBA74}"/>
          </ac:spMkLst>
        </pc:spChg>
        <pc:spChg chg="del">
          <ac:chgData name="Angel García Lupiañez" userId="a32b7bcea6c5172f" providerId="LiveId" clId="{B4EA2585-4A9B-4797-8783-250E583A19B4}" dt="2022-04-12T13:20:02.163" v="6879" actId="478"/>
          <ac:spMkLst>
            <pc:docMk/>
            <pc:sldMk cId="3080823906" sldId="362"/>
            <ac:spMk id="3" creationId="{565124A8-7554-4DB8-896F-F9946B9CF1F9}"/>
          </ac:spMkLst>
        </pc:spChg>
        <pc:spChg chg="add del mod">
          <ac:chgData name="Angel García Lupiañez" userId="a32b7bcea6c5172f" providerId="LiveId" clId="{B4EA2585-4A9B-4797-8783-250E583A19B4}" dt="2022-04-12T13:20:05.185" v="6880" actId="478"/>
          <ac:spMkLst>
            <pc:docMk/>
            <pc:sldMk cId="3080823906" sldId="362"/>
            <ac:spMk id="5" creationId="{3A280045-ABF2-4279-A4A3-C41714412884}"/>
          </ac:spMkLst>
        </pc:spChg>
        <pc:spChg chg="add del mod">
          <ac:chgData name="Angel García Lupiañez" userId="a32b7bcea6c5172f" providerId="LiveId" clId="{B4EA2585-4A9B-4797-8783-250E583A19B4}" dt="2022-04-12T13:20:05.185" v="6880" actId="478"/>
          <ac:spMkLst>
            <pc:docMk/>
            <pc:sldMk cId="3080823906" sldId="362"/>
            <ac:spMk id="7" creationId="{23649EA9-282E-4534-91CD-481BAB2C90F9}"/>
          </ac:spMkLst>
        </pc:spChg>
        <pc:spChg chg="add del mod">
          <ac:chgData name="Angel García Lupiañez" userId="a32b7bcea6c5172f" providerId="LiveId" clId="{B4EA2585-4A9B-4797-8783-250E583A19B4}" dt="2022-04-12T13:20:05.185" v="6880" actId="478"/>
          <ac:spMkLst>
            <pc:docMk/>
            <pc:sldMk cId="3080823906" sldId="362"/>
            <ac:spMk id="9" creationId="{3BFCE4B2-9988-4AAA-889E-8B12544BF1EE}"/>
          </ac:spMkLst>
        </pc:spChg>
        <pc:spChg chg="del">
          <ac:chgData name="Angel García Lupiañez" userId="a32b7bcea6c5172f" providerId="LiveId" clId="{B4EA2585-4A9B-4797-8783-250E583A19B4}" dt="2022-04-12T13:20:02.163" v="6879" actId="478"/>
          <ac:spMkLst>
            <pc:docMk/>
            <pc:sldMk cId="3080823906" sldId="362"/>
            <ac:spMk id="18" creationId="{31CED8F1-B63A-4FD2-9699-34AD761A8805}"/>
          </ac:spMkLst>
        </pc:spChg>
        <pc:spChg chg="del">
          <ac:chgData name="Angel García Lupiañez" userId="a32b7bcea6c5172f" providerId="LiveId" clId="{B4EA2585-4A9B-4797-8783-250E583A19B4}" dt="2022-04-12T13:20:02.163" v="6879" actId="478"/>
          <ac:spMkLst>
            <pc:docMk/>
            <pc:sldMk cId="3080823906" sldId="362"/>
            <ac:spMk id="19" creationId="{E48632CD-1506-46F5-A0DE-640903269D93}"/>
          </ac:spMkLst>
        </pc:spChg>
        <pc:spChg chg="del">
          <ac:chgData name="Angel García Lupiañez" userId="a32b7bcea6c5172f" providerId="LiveId" clId="{B4EA2585-4A9B-4797-8783-250E583A19B4}" dt="2022-04-12T13:20:02.163" v="6879" actId="478"/>
          <ac:spMkLst>
            <pc:docMk/>
            <pc:sldMk cId="3080823906" sldId="362"/>
            <ac:spMk id="26" creationId="{2EA3E05A-60C4-CD45-A7AC-1F20F4D95F6A}"/>
          </ac:spMkLst>
        </pc:spChg>
        <pc:picChg chg="del">
          <ac:chgData name="Angel García Lupiañez" userId="a32b7bcea6c5172f" providerId="LiveId" clId="{B4EA2585-4A9B-4797-8783-250E583A19B4}" dt="2022-04-12T13:21:37.485" v="6881" actId="478"/>
          <ac:picMkLst>
            <pc:docMk/>
            <pc:sldMk cId="3080823906" sldId="362"/>
            <ac:picMk id="15" creationId="{12C90A19-D4CB-413A-AAA6-3DFE97965004}"/>
          </ac:picMkLst>
        </pc:picChg>
        <pc:picChg chg="del">
          <ac:chgData name="Angel García Lupiañez" userId="a32b7bcea6c5172f" providerId="LiveId" clId="{B4EA2585-4A9B-4797-8783-250E583A19B4}" dt="2022-04-12T13:20:02.163" v="6879" actId="478"/>
          <ac:picMkLst>
            <pc:docMk/>
            <pc:sldMk cId="3080823906" sldId="362"/>
            <ac:picMk id="17" creationId="{67AFAC0E-54F2-8843-9BDA-C965BFBBFBFB}"/>
          </ac:picMkLst>
        </pc:picChg>
        <pc:picChg chg="del">
          <ac:chgData name="Angel García Lupiañez" userId="a32b7bcea6c5172f" providerId="LiveId" clId="{B4EA2585-4A9B-4797-8783-250E583A19B4}" dt="2022-04-12T13:20:02.163" v="6879" actId="478"/>
          <ac:picMkLst>
            <pc:docMk/>
            <pc:sldMk cId="3080823906" sldId="362"/>
            <ac:picMk id="21" creationId="{97242EBD-470B-4FB1-9B4C-E6DCB282152D}"/>
          </ac:picMkLst>
        </pc:picChg>
        <pc:picChg chg="del">
          <ac:chgData name="Angel García Lupiañez" userId="a32b7bcea6c5172f" providerId="LiveId" clId="{B4EA2585-4A9B-4797-8783-250E583A19B4}" dt="2022-04-12T13:20:02.163" v="6879" actId="478"/>
          <ac:picMkLst>
            <pc:docMk/>
            <pc:sldMk cId="3080823906" sldId="362"/>
            <ac:picMk id="23" creationId="{D99072B1-8690-4652-9009-362F46A213C2}"/>
          </ac:picMkLst>
        </pc:picChg>
        <pc:picChg chg="del">
          <ac:chgData name="Angel García Lupiañez" userId="a32b7bcea6c5172f" providerId="LiveId" clId="{B4EA2585-4A9B-4797-8783-250E583A19B4}" dt="2022-04-12T13:20:02.163" v="6879" actId="478"/>
          <ac:picMkLst>
            <pc:docMk/>
            <pc:sldMk cId="3080823906" sldId="362"/>
            <ac:picMk id="25" creationId="{B1BC719A-AAF0-4DB7-9856-CF7AC6A98805}"/>
          </ac:picMkLst>
        </pc:picChg>
        <pc:picChg chg="add mod">
          <ac:chgData name="Angel García Lupiañez" userId="a32b7bcea6c5172f" providerId="LiveId" clId="{B4EA2585-4A9B-4797-8783-250E583A19B4}" dt="2022-04-12T13:22:23.452" v="6897" actId="1076"/>
          <ac:picMkLst>
            <pc:docMk/>
            <pc:sldMk cId="3080823906" sldId="362"/>
            <ac:picMk id="21506" creationId="{CE2E7F79-54F9-4FF4-AB94-4ED952EF0704}"/>
          </ac:picMkLst>
        </pc:picChg>
      </pc:sldChg>
      <pc:sldChg chg="addSp delSp modSp new mod modTransition setBg modAnim">
        <pc:chgData name="Angel García Lupiañez" userId="a32b7bcea6c5172f" providerId="LiveId" clId="{B4EA2585-4A9B-4797-8783-250E583A19B4}" dt="2022-04-12T13:25:17.723" v="6962"/>
        <pc:sldMkLst>
          <pc:docMk/>
          <pc:sldMk cId="713893903" sldId="363"/>
        </pc:sldMkLst>
        <pc:spChg chg="del">
          <ac:chgData name="Angel García Lupiañez" userId="a32b7bcea6c5172f" providerId="LiveId" clId="{B4EA2585-4A9B-4797-8783-250E583A19B4}" dt="2022-04-12T12:44:26.143" v="6279" actId="478"/>
          <ac:spMkLst>
            <pc:docMk/>
            <pc:sldMk cId="713893903" sldId="363"/>
            <ac:spMk id="2" creationId="{31E653D7-43EC-4EB3-A3A0-03399E9628CB}"/>
          </ac:spMkLst>
        </pc:spChg>
        <pc:spChg chg="del">
          <ac:chgData name="Angel García Lupiañez" userId="a32b7bcea6c5172f" providerId="LiveId" clId="{B4EA2585-4A9B-4797-8783-250E583A19B4}" dt="2022-04-12T12:44:28.371" v="6280" actId="478"/>
          <ac:spMkLst>
            <pc:docMk/>
            <pc:sldMk cId="713893903" sldId="363"/>
            <ac:spMk id="3" creationId="{42107026-2AF6-4C18-9265-E0350A701118}"/>
          </ac:spMkLst>
        </pc:spChg>
        <pc:spChg chg="del">
          <ac:chgData name="Angel García Lupiañez" userId="a32b7bcea6c5172f" providerId="LiveId" clId="{B4EA2585-4A9B-4797-8783-250E583A19B4}" dt="2022-04-12T12:44:28.371" v="6280" actId="478"/>
          <ac:spMkLst>
            <pc:docMk/>
            <pc:sldMk cId="713893903" sldId="363"/>
            <ac:spMk id="4" creationId="{013E27BD-BB25-4533-BCA5-7AA03A914EC8}"/>
          </ac:spMkLst>
        </pc:spChg>
        <pc:spChg chg="add mod">
          <ac:chgData name="Angel García Lupiañez" userId="a32b7bcea6c5172f" providerId="LiveId" clId="{B4EA2585-4A9B-4797-8783-250E583A19B4}" dt="2022-04-12T12:52:48.771" v="6581" actId="1076"/>
          <ac:spMkLst>
            <pc:docMk/>
            <pc:sldMk cId="713893903" sldId="363"/>
            <ac:spMk id="7" creationId="{C9935FCE-F611-4211-8E2B-3D3423F7ED77}"/>
          </ac:spMkLst>
        </pc:spChg>
        <pc:spChg chg="add mod">
          <ac:chgData name="Angel García Lupiañez" userId="a32b7bcea6c5172f" providerId="LiveId" clId="{B4EA2585-4A9B-4797-8783-250E583A19B4}" dt="2022-04-12T12:52:48.771" v="6581" actId="1076"/>
          <ac:spMkLst>
            <pc:docMk/>
            <pc:sldMk cId="713893903" sldId="363"/>
            <ac:spMk id="8" creationId="{6F299ACA-7BD0-428F-9902-E9F67999FD2E}"/>
          </ac:spMkLst>
        </pc:spChg>
        <pc:spChg chg="add mod">
          <ac:chgData name="Angel García Lupiañez" userId="a32b7bcea6c5172f" providerId="LiveId" clId="{B4EA2585-4A9B-4797-8783-250E583A19B4}" dt="2022-04-12T12:52:48.771" v="6581" actId="1076"/>
          <ac:spMkLst>
            <pc:docMk/>
            <pc:sldMk cId="713893903" sldId="363"/>
            <ac:spMk id="9" creationId="{9B8CEB9D-465C-4791-8B3F-20C847A5AE7D}"/>
          </ac:spMkLst>
        </pc:spChg>
        <pc:spChg chg="add mod">
          <ac:chgData name="Angel García Lupiañez" userId="a32b7bcea6c5172f" providerId="LiveId" clId="{B4EA2585-4A9B-4797-8783-250E583A19B4}" dt="2022-04-12T12:52:48.771" v="6581" actId="1076"/>
          <ac:spMkLst>
            <pc:docMk/>
            <pc:sldMk cId="713893903" sldId="363"/>
            <ac:spMk id="10" creationId="{99747698-A73C-47E8-BA05-9B60F3738A43}"/>
          </ac:spMkLst>
        </pc:spChg>
        <pc:spChg chg="add mod">
          <ac:chgData name="Angel García Lupiañez" userId="a32b7bcea6c5172f" providerId="LiveId" clId="{B4EA2585-4A9B-4797-8783-250E583A19B4}" dt="2022-04-12T12:52:48.771" v="6581" actId="1076"/>
          <ac:spMkLst>
            <pc:docMk/>
            <pc:sldMk cId="713893903" sldId="363"/>
            <ac:spMk id="11" creationId="{A3CAE7CD-EDD0-4FFD-ABE8-20C1E965EA2D}"/>
          </ac:spMkLst>
        </pc:spChg>
        <pc:spChg chg="add mod">
          <ac:chgData name="Angel García Lupiañez" userId="a32b7bcea6c5172f" providerId="LiveId" clId="{B4EA2585-4A9B-4797-8783-250E583A19B4}" dt="2022-04-12T12:52:48.771" v="6581" actId="1076"/>
          <ac:spMkLst>
            <pc:docMk/>
            <pc:sldMk cId="713893903" sldId="363"/>
            <ac:spMk id="12" creationId="{CA7DBC75-7235-436B-BF2C-F2F255206A38}"/>
          </ac:spMkLst>
        </pc:spChg>
        <pc:spChg chg="add mod">
          <ac:chgData name="Angel García Lupiañez" userId="a32b7bcea6c5172f" providerId="LiveId" clId="{B4EA2585-4A9B-4797-8783-250E583A19B4}" dt="2022-04-12T12:52:48.771" v="6581" actId="1076"/>
          <ac:spMkLst>
            <pc:docMk/>
            <pc:sldMk cId="713893903" sldId="363"/>
            <ac:spMk id="13" creationId="{EF78C178-7B26-477A-B370-506D87899BD6}"/>
          </ac:spMkLst>
        </pc:spChg>
        <pc:spChg chg="add mod">
          <ac:chgData name="Angel García Lupiañez" userId="a32b7bcea6c5172f" providerId="LiveId" clId="{B4EA2585-4A9B-4797-8783-250E583A19B4}" dt="2022-04-12T12:52:41.497" v="6580" actId="1076"/>
          <ac:spMkLst>
            <pc:docMk/>
            <pc:sldMk cId="713893903" sldId="363"/>
            <ac:spMk id="14" creationId="{F5D4D140-A638-4E38-BA9D-B9B8992A6E12}"/>
          </ac:spMkLst>
        </pc:spChg>
        <pc:spChg chg="add mod">
          <ac:chgData name="Angel García Lupiañez" userId="a32b7bcea6c5172f" providerId="LiveId" clId="{B4EA2585-4A9B-4797-8783-250E583A19B4}" dt="2022-04-12T12:52:41.497" v="6580" actId="1076"/>
          <ac:spMkLst>
            <pc:docMk/>
            <pc:sldMk cId="713893903" sldId="363"/>
            <ac:spMk id="15" creationId="{DEC79418-8561-4A00-97EB-ADCF3CDCC981}"/>
          </ac:spMkLst>
        </pc:spChg>
        <pc:spChg chg="add mod">
          <ac:chgData name="Angel García Lupiañez" userId="a32b7bcea6c5172f" providerId="LiveId" clId="{B4EA2585-4A9B-4797-8783-250E583A19B4}" dt="2022-04-12T12:52:41.497" v="6580" actId="1076"/>
          <ac:spMkLst>
            <pc:docMk/>
            <pc:sldMk cId="713893903" sldId="363"/>
            <ac:spMk id="16" creationId="{FE0688E6-9242-4700-AD13-E339197FF432}"/>
          </ac:spMkLst>
        </pc:spChg>
        <pc:spChg chg="add mod">
          <ac:chgData name="Angel García Lupiañez" userId="a32b7bcea6c5172f" providerId="LiveId" clId="{B4EA2585-4A9B-4797-8783-250E583A19B4}" dt="2022-04-12T12:52:41.497" v="6580" actId="1076"/>
          <ac:spMkLst>
            <pc:docMk/>
            <pc:sldMk cId="713893903" sldId="363"/>
            <ac:spMk id="17" creationId="{6AEFAE08-7E8D-4D54-997C-FCEB23A7CD3D}"/>
          </ac:spMkLst>
        </pc:spChg>
        <pc:spChg chg="add mod">
          <ac:chgData name="Angel García Lupiañez" userId="a32b7bcea6c5172f" providerId="LiveId" clId="{B4EA2585-4A9B-4797-8783-250E583A19B4}" dt="2022-04-12T12:52:41.497" v="6580" actId="1076"/>
          <ac:spMkLst>
            <pc:docMk/>
            <pc:sldMk cId="713893903" sldId="363"/>
            <ac:spMk id="18" creationId="{7A0F3519-D644-4BB2-A91D-C538ED9CB3B1}"/>
          </ac:spMkLst>
        </pc:spChg>
        <pc:spChg chg="add mod">
          <ac:chgData name="Angel García Lupiañez" userId="a32b7bcea6c5172f" providerId="LiveId" clId="{B4EA2585-4A9B-4797-8783-250E583A19B4}" dt="2022-04-12T12:52:41.497" v="6580" actId="1076"/>
          <ac:spMkLst>
            <pc:docMk/>
            <pc:sldMk cId="713893903" sldId="363"/>
            <ac:spMk id="19" creationId="{3970FC6B-A701-4FA7-A1CD-3F901891C381}"/>
          </ac:spMkLst>
        </pc:spChg>
        <pc:spChg chg="add mod">
          <ac:chgData name="Angel García Lupiañez" userId="a32b7bcea6c5172f" providerId="LiveId" clId="{B4EA2585-4A9B-4797-8783-250E583A19B4}" dt="2022-04-12T12:52:41.497" v="6580" actId="1076"/>
          <ac:spMkLst>
            <pc:docMk/>
            <pc:sldMk cId="713893903" sldId="363"/>
            <ac:spMk id="20" creationId="{A16781ED-C166-44E0-A097-AF83F33C07A6}"/>
          </ac:spMkLst>
        </pc:spChg>
        <pc:spChg chg="add mod">
          <ac:chgData name="Angel García Lupiañez" userId="a32b7bcea6c5172f" providerId="LiveId" clId="{B4EA2585-4A9B-4797-8783-250E583A19B4}" dt="2022-04-12T12:52:41.497" v="6580" actId="1076"/>
          <ac:spMkLst>
            <pc:docMk/>
            <pc:sldMk cId="713893903" sldId="363"/>
            <ac:spMk id="21" creationId="{A9714E94-D430-4D88-BF6E-9847B0301AC4}"/>
          </ac:spMkLst>
        </pc:spChg>
        <pc:spChg chg="add mod">
          <ac:chgData name="Angel García Lupiañez" userId="a32b7bcea6c5172f" providerId="LiveId" clId="{B4EA2585-4A9B-4797-8783-250E583A19B4}" dt="2022-04-12T12:52:41.497" v="6580" actId="1076"/>
          <ac:spMkLst>
            <pc:docMk/>
            <pc:sldMk cId="713893903" sldId="363"/>
            <ac:spMk id="22" creationId="{2463E065-9405-42BD-BE07-C395ED229C9F}"/>
          </ac:spMkLst>
        </pc:spChg>
        <pc:spChg chg="add mod">
          <ac:chgData name="Angel García Lupiañez" userId="a32b7bcea6c5172f" providerId="LiveId" clId="{B4EA2585-4A9B-4797-8783-250E583A19B4}" dt="2022-04-12T12:52:41.497" v="6580" actId="1076"/>
          <ac:spMkLst>
            <pc:docMk/>
            <pc:sldMk cId="713893903" sldId="363"/>
            <ac:spMk id="23" creationId="{157205AC-FC52-4AFF-A8AB-A8D250B55B51}"/>
          </ac:spMkLst>
        </pc:spChg>
        <pc:spChg chg="add mod">
          <ac:chgData name="Angel García Lupiañez" userId="a32b7bcea6c5172f" providerId="LiveId" clId="{B4EA2585-4A9B-4797-8783-250E583A19B4}" dt="2022-04-12T12:52:41.497" v="6580" actId="1076"/>
          <ac:spMkLst>
            <pc:docMk/>
            <pc:sldMk cId="713893903" sldId="363"/>
            <ac:spMk id="24" creationId="{5A241657-CA52-4189-8B67-B4E1A4669DAC}"/>
          </ac:spMkLst>
        </pc:spChg>
        <pc:spChg chg="add mod">
          <ac:chgData name="Angel García Lupiañez" userId="a32b7bcea6c5172f" providerId="LiveId" clId="{B4EA2585-4A9B-4797-8783-250E583A19B4}" dt="2022-04-12T12:53:29.507" v="6591" actId="1076"/>
          <ac:spMkLst>
            <pc:docMk/>
            <pc:sldMk cId="713893903" sldId="363"/>
            <ac:spMk id="25" creationId="{DC34EFD6-4636-428C-895B-9D5929D2D1D9}"/>
          </ac:spMkLst>
        </pc:spChg>
        <pc:graphicFrameChg chg="add del mod modGraphic">
          <ac:chgData name="Angel García Lupiañez" userId="a32b7bcea6c5172f" providerId="LiveId" clId="{B4EA2585-4A9B-4797-8783-250E583A19B4}" dt="2022-04-12T12:45:58.789" v="6345" actId="478"/>
          <ac:graphicFrameMkLst>
            <pc:docMk/>
            <pc:sldMk cId="713893903" sldId="363"/>
            <ac:graphicFrameMk id="6" creationId="{359C7DC9-32E1-4FE0-906C-29DDC8CB622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C44144-D65F-446D-9832-EAA7C4B969FB}" type="doc">
      <dgm:prSet loTypeId="urn:microsoft.com/office/officeart/2005/8/layout/orgChart1" loCatId="hierarchy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448C375-8F63-46D3-8A29-1777ECD51D96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dirty="0" err="1"/>
            <a:t>Boleanos</a:t>
          </a:r>
          <a:endParaRPr lang="es-ES" dirty="0"/>
        </a:p>
      </dgm:t>
    </dgm:pt>
    <dgm:pt modelId="{080C5F11-5F70-4F33-90CE-343F24C9933B}" type="parTrans" cxnId="{378CDB82-3BE4-42C9-A6B2-4044AF6A1F44}">
      <dgm:prSet/>
      <dgm:spPr/>
      <dgm:t>
        <a:bodyPr/>
        <a:lstStyle/>
        <a:p>
          <a:endParaRPr lang="es-ES"/>
        </a:p>
      </dgm:t>
    </dgm:pt>
    <dgm:pt modelId="{340F4872-1F60-437A-9F91-FC54361A189D}" type="sibTrans" cxnId="{378CDB82-3BE4-42C9-A6B2-4044AF6A1F44}">
      <dgm:prSet/>
      <dgm:spPr/>
      <dgm:t>
        <a:bodyPr/>
        <a:lstStyle/>
        <a:p>
          <a:endParaRPr lang="es-ES"/>
        </a:p>
      </dgm:t>
    </dgm:pt>
    <dgm:pt modelId="{9171CD8A-4EC6-47B0-8AA0-59E89239E763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s-ES" dirty="0"/>
            <a:t>Texto</a:t>
          </a:r>
        </a:p>
      </dgm:t>
    </dgm:pt>
    <dgm:pt modelId="{8AB675D9-BA92-4579-B9D3-387F849F537A}" type="parTrans" cxnId="{80F75678-87B1-4E27-934F-172CD40CD22A}">
      <dgm:prSet/>
      <dgm:spPr/>
      <dgm:t>
        <a:bodyPr/>
        <a:lstStyle/>
        <a:p>
          <a:endParaRPr lang="es-ES"/>
        </a:p>
      </dgm:t>
    </dgm:pt>
    <dgm:pt modelId="{37F78B58-5D50-49EC-A92D-A27D8D1848CD}" type="sibTrans" cxnId="{80F75678-87B1-4E27-934F-172CD40CD22A}">
      <dgm:prSet/>
      <dgm:spPr/>
      <dgm:t>
        <a:bodyPr/>
        <a:lstStyle/>
        <a:p>
          <a:endParaRPr lang="es-ES"/>
        </a:p>
      </dgm:t>
    </dgm:pt>
    <dgm:pt modelId="{0513DCD9-3AC5-48C0-A553-D9ABB6BC2105}" type="asst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dirty="0"/>
            <a:t>True</a:t>
          </a:r>
        </a:p>
      </dgm:t>
    </dgm:pt>
    <dgm:pt modelId="{AD02142A-8A85-49E6-B27D-77EB664CA684}" type="parTrans" cxnId="{CDA740BA-A2CE-4C27-B911-DA233B046DC6}">
      <dgm:prSet/>
      <dgm:spPr/>
      <dgm:t>
        <a:bodyPr/>
        <a:lstStyle/>
        <a:p>
          <a:endParaRPr lang="es-ES"/>
        </a:p>
      </dgm:t>
    </dgm:pt>
    <dgm:pt modelId="{F6A36E6F-8005-4751-BA8C-F1AE3618E446}" type="sibTrans" cxnId="{CDA740BA-A2CE-4C27-B911-DA233B046DC6}">
      <dgm:prSet/>
      <dgm:spPr/>
      <dgm:t>
        <a:bodyPr/>
        <a:lstStyle/>
        <a:p>
          <a:endParaRPr lang="es-ES"/>
        </a:p>
      </dgm:t>
    </dgm:pt>
    <dgm:pt modelId="{32E921FD-692A-45E7-9BC3-2CC6399F6882}">
      <dgm:prSet phldrT="[Texto]"/>
      <dgm:spPr>
        <a:solidFill>
          <a:srgbClr val="0070C0"/>
        </a:solidFill>
      </dgm:spPr>
      <dgm:t>
        <a:bodyPr/>
        <a:lstStyle/>
        <a:p>
          <a:r>
            <a:rPr lang="es-ES" dirty="0"/>
            <a:t>Números</a:t>
          </a:r>
        </a:p>
      </dgm:t>
    </dgm:pt>
    <dgm:pt modelId="{2A801B5E-AFB4-4460-8089-3CA1D52BC963}" type="sibTrans" cxnId="{74295FA7-C292-4B14-8812-F470A7269D7C}">
      <dgm:prSet/>
      <dgm:spPr/>
      <dgm:t>
        <a:bodyPr/>
        <a:lstStyle/>
        <a:p>
          <a:endParaRPr lang="es-ES"/>
        </a:p>
      </dgm:t>
    </dgm:pt>
    <dgm:pt modelId="{3C79456A-29C9-49F3-9079-65A95E31244F}" type="parTrans" cxnId="{74295FA7-C292-4B14-8812-F470A7269D7C}">
      <dgm:prSet/>
      <dgm:spPr/>
      <dgm:t>
        <a:bodyPr/>
        <a:lstStyle/>
        <a:p>
          <a:endParaRPr lang="es-ES"/>
        </a:p>
      </dgm:t>
    </dgm:pt>
    <dgm:pt modelId="{53037BA6-B11D-4F2D-92DF-3D89463FFA03}" type="asst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dirty="0"/>
            <a:t>False</a:t>
          </a:r>
        </a:p>
      </dgm:t>
    </dgm:pt>
    <dgm:pt modelId="{0833D81F-7D11-40E4-B917-FEB4742F1CFA}" type="parTrans" cxnId="{82CE4C47-1352-4893-8DE4-54359D370D22}">
      <dgm:prSet/>
      <dgm:spPr/>
      <dgm:t>
        <a:bodyPr/>
        <a:lstStyle/>
        <a:p>
          <a:endParaRPr lang="es-ES"/>
        </a:p>
      </dgm:t>
    </dgm:pt>
    <dgm:pt modelId="{29417D46-2D5C-481E-8DDC-40E5DBBD91A4}" type="sibTrans" cxnId="{82CE4C47-1352-4893-8DE4-54359D370D22}">
      <dgm:prSet/>
      <dgm:spPr/>
      <dgm:t>
        <a:bodyPr/>
        <a:lstStyle/>
        <a:p>
          <a:endParaRPr lang="es-ES"/>
        </a:p>
      </dgm:t>
    </dgm:pt>
    <dgm:pt modelId="{9794D749-F305-4F74-AE5A-013715C16B48}" type="asst">
      <dgm:prSet phldrT="[Texto]"/>
      <dgm:spPr/>
      <dgm:t>
        <a:bodyPr/>
        <a:lstStyle/>
        <a:p>
          <a:r>
            <a:rPr lang="es-ES" dirty="0"/>
            <a:t>Enteros </a:t>
          </a:r>
        </a:p>
        <a:p>
          <a:r>
            <a:rPr lang="es-ES" dirty="0"/>
            <a:t>(</a:t>
          </a:r>
          <a:r>
            <a:rPr lang="es-ES" dirty="0" err="1"/>
            <a:t>int</a:t>
          </a:r>
          <a:r>
            <a:rPr lang="es-ES" dirty="0"/>
            <a:t>)</a:t>
          </a:r>
        </a:p>
      </dgm:t>
    </dgm:pt>
    <dgm:pt modelId="{4885023A-B65B-46D7-B499-7FB8F3684546}" type="parTrans" cxnId="{20457304-B786-497D-9777-DB8F746764F5}">
      <dgm:prSet/>
      <dgm:spPr/>
      <dgm:t>
        <a:bodyPr/>
        <a:lstStyle/>
        <a:p>
          <a:endParaRPr lang="es-ES"/>
        </a:p>
      </dgm:t>
    </dgm:pt>
    <dgm:pt modelId="{C63BE8D5-6826-4BDF-A052-FABC08E44B2F}" type="sibTrans" cxnId="{20457304-B786-497D-9777-DB8F746764F5}">
      <dgm:prSet/>
      <dgm:spPr/>
      <dgm:t>
        <a:bodyPr/>
        <a:lstStyle/>
        <a:p>
          <a:endParaRPr lang="es-ES"/>
        </a:p>
      </dgm:t>
    </dgm:pt>
    <dgm:pt modelId="{B4A98AE1-FCAB-4DCB-965D-C217867B5826}" type="asst">
      <dgm:prSet phldrT="[Texto]"/>
      <dgm:spPr/>
      <dgm:t>
        <a:bodyPr/>
        <a:lstStyle/>
        <a:p>
          <a:r>
            <a:rPr lang="es-ES" dirty="0"/>
            <a:t>Coma flotante (</a:t>
          </a:r>
          <a:r>
            <a:rPr lang="es-ES" dirty="0" err="1"/>
            <a:t>float</a:t>
          </a:r>
          <a:r>
            <a:rPr lang="es-ES" dirty="0"/>
            <a:t>)</a:t>
          </a:r>
        </a:p>
      </dgm:t>
    </dgm:pt>
    <dgm:pt modelId="{3A0D8D0C-ED73-40C2-8A6B-7E7DE2A8ED37}" type="parTrans" cxnId="{749BF8C4-80BD-4096-8623-62B1D24160A5}">
      <dgm:prSet/>
      <dgm:spPr/>
      <dgm:t>
        <a:bodyPr/>
        <a:lstStyle/>
        <a:p>
          <a:endParaRPr lang="es-ES"/>
        </a:p>
      </dgm:t>
    </dgm:pt>
    <dgm:pt modelId="{84133C53-A269-4E35-B8E0-ED1B24857EAF}" type="sibTrans" cxnId="{749BF8C4-80BD-4096-8623-62B1D24160A5}">
      <dgm:prSet/>
      <dgm:spPr/>
      <dgm:t>
        <a:bodyPr/>
        <a:lstStyle/>
        <a:p>
          <a:endParaRPr lang="es-ES"/>
        </a:p>
      </dgm:t>
    </dgm:pt>
    <dgm:pt modelId="{A35E6329-5F3E-4D2B-823F-4F20C6DB3435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Variables</a:t>
          </a:r>
        </a:p>
      </dgm:t>
    </dgm:pt>
    <dgm:pt modelId="{FF1355DA-2AD8-4FA2-9E1E-0459C34698C8}" type="sibTrans" cxnId="{64D749ED-EFC2-4B32-840B-AF7C98221E83}">
      <dgm:prSet/>
      <dgm:spPr/>
      <dgm:t>
        <a:bodyPr/>
        <a:lstStyle/>
        <a:p>
          <a:endParaRPr lang="es-ES"/>
        </a:p>
      </dgm:t>
    </dgm:pt>
    <dgm:pt modelId="{8210A3F3-02B4-423B-B9E6-DADB79605C74}" type="parTrans" cxnId="{64D749ED-EFC2-4B32-840B-AF7C98221E83}">
      <dgm:prSet/>
      <dgm:spPr/>
      <dgm:t>
        <a:bodyPr/>
        <a:lstStyle/>
        <a:p>
          <a:endParaRPr lang="es-ES"/>
        </a:p>
      </dgm:t>
    </dgm:pt>
    <dgm:pt modelId="{341DD605-C764-4829-ADAC-D483E8A2A8AD}" type="pres">
      <dgm:prSet presAssocID="{18C44144-D65F-446D-9832-EAA7C4B969F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8F1A55-62D8-4033-AB24-C1B6FC7C1238}" type="pres">
      <dgm:prSet presAssocID="{A35E6329-5F3E-4D2B-823F-4F20C6DB3435}" presName="hierRoot1" presStyleCnt="0">
        <dgm:presLayoutVars>
          <dgm:hierBranch val="init"/>
        </dgm:presLayoutVars>
      </dgm:prSet>
      <dgm:spPr/>
    </dgm:pt>
    <dgm:pt modelId="{BAB9D0F9-8D36-439D-8B1E-4404A47F4A93}" type="pres">
      <dgm:prSet presAssocID="{A35E6329-5F3E-4D2B-823F-4F20C6DB3435}" presName="rootComposite1" presStyleCnt="0"/>
      <dgm:spPr/>
    </dgm:pt>
    <dgm:pt modelId="{03F36A31-A5EE-4580-8702-440B9F2FFD8C}" type="pres">
      <dgm:prSet presAssocID="{A35E6329-5F3E-4D2B-823F-4F20C6DB3435}" presName="rootText1" presStyleLbl="node0" presStyleIdx="0" presStyleCnt="1">
        <dgm:presLayoutVars>
          <dgm:chPref val="3"/>
        </dgm:presLayoutVars>
      </dgm:prSet>
      <dgm:spPr/>
    </dgm:pt>
    <dgm:pt modelId="{478969D7-C8D8-46E9-8462-4478AF5138AC}" type="pres">
      <dgm:prSet presAssocID="{A35E6329-5F3E-4D2B-823F-4F20C6DB3435}" presName="rootConnector1" presStyleLbl="node1" presStyleIdx="0" presStyleCnt="0"/>
      <dgm:spPr/>
    </dgm:pt>
    <dgm:pt modelId="{6C99F531-DE6D-432E-B860-07F1603204EC}" type="pres">
      <dgm:prSet presAssocID="{A35E6329-5F3E-4D2B-823F-4F20C6DB3435}" presName="hierChild2" presStyleCnt="0"/>
      <dgm:spPr/>
    </dgm:pt>
    <dgm:pt modelId="{ACC2C49E-B286-4C1A-9E34-7EC3F6D95AD8}" type="pres">
      <dgm:prSet presAssocID="{3C79456A-29C9-49F3-9079-65A95E31244F}" presName="Name37" presStyleLbl="parChTrans1D2" presStyleIdx="0" presStyleCnt="3"/>
      <dgm:spPr/>
    </dgm:pt>
    <dgm:pt modelId="{A758AF53-C197-4FD1-9AF8-DEB1E31502A3}" type="pres">
      <dgm:prSet presAssocID="{32E921FD-692A-45E7-9BC3-2CC6399F6882}" presName="hierRoot2" presStyleCnt="0">
        <dgm:presLayoutVars>
          <dgm:hierBranch val="init"/>
        </dgm:presLayoutVars>
      </dgm:prSet>
      <dgm:spPr/>
    </dgm:pt>
    <dgm:pt modelId="{C8A603C7-6549-4F70-A0C7-C14BA642BFCE}" type="pres">
      <dgm:prSet presAssocID="{32E921FD-692A-45E7-9BC3-2CC6399F6882}" presName="rootComposite" presStyleCnt="0"/>
      <dgm:spPr/>
    </dgm:pt>
    <dgm:pt modelId="{3F7F8DCC-D899-4AA7-92E7-53354BE2694A}" type="pres">
      <dgm:prSet presAssocID="{32E921FD-692A-45E7-9BC3-2CC6399F6882}" presName="rootText" presStyleLbl="node2" presStyleIdx="0" presStyleCnt="3">
        <dgm:presLayoutVars>
          <dgm:chPref val="3"/>
        </dgm:presLayoutVars>
      </dgm:prSet>
      <dgm:spPr/>
    </dgm:pt>
    <dgm:pt modelId="{1B6F8EC4-D321-4FC9-9B2B-35472BF88855}" type="pres">
      <dgm:prSet presAssocID="{32E921FD-692A-45E7-9BC3-2CC6399F6882}" presName="rootConnector" presStyleLbl="node2" presStyleIdx="0" presStyleCnt="3"/>
      <dgm:spPr/>
    </dgm:pt>
    <dgm:pt modelId="{26F79B9D-552B-4DB1-A47D-2AC029C2FE53}" type="pres">
      <dgm:prSet presAssocID="{32E921FD-692A-45E7-9BC3-2CC6399F6882}" presName="hierChild4" presStyleCnt="0"/>
      <dgm:spPr/>
    </dgm:pt>
    <dgm:pt modelId="{9A019AC8-5E12-42E9-8C6E-32AD65513AAE}" type="pres">
      <dgm:prSet presAssocID="{32E921FD-692A-45E7-9BC3-2CC6399F6882}" presName="hierChild5" presStyleCnt="0"/>
      <dgm:spPr/>
    </dgm:pt>
    <dgm:pt modelId="{BEE2EF8C-7719-48F9-A95A-F72F1C4FC5A2}" type="pres">
      <dgm:prSet presAssocID="{4885023A-B65B-46D7-B499-7FB8F3684546}" presName="Name111" presStyleLbl="parChTrans1D3" presStyleIdx="0" presStyleCnt="4"/>
      <dgm:spPr/>
    </dgm:pt>
    <dgm:pt modelId="{06CCFF74-C4D5-482A-85B4-47F93CC85246}" type="pres">
      <dgm:prSet presAssocID="{9794D749-F305-4F74-AE5A-013715C16B48}" presName="hierRoot3" presStyleCnt="0">
        <dgm:presLayoutVars>
          <dgm:hierBranch val="init"/>
        </dgm:presLayoutVars>
      </dgm:prSet>
      <dgm:spPr/>
    </dgm:pt>
    <dgm:pt modelId="{1736B609-6B12-4049-9048-3BB1F50EE2A0}" type="pres">
      <dgm:prSet presAssocID="{9794D749-F305-4F74-AE5A-013715C16B48}" presName="rootComposite3" presStyleCnt="0"/>
      <dgm:spPr/>
    </dgm:pt>
    <dgm:pt modelId="{6DAA9FF1-A748-4D3D-9B40-F105150F5F0A}" type="pres">
      <dgm:prSet presAssocID="{9794D749-F305-4F74-AE5A-013715C16B48}" presName="rootText3" presStyleLbl="asst2" presStyleIdx="0" presStyleCnt="4" custLinFactNeighborX="-50" custLinFactNeighborY="1743">
        <dgm:presLayoutVars>
          <dgm:chPref val="3"/>
        </dgm:presLayoutVars>
      </dgm:prSet>
      <dgm:spPr/>
    </dgm:pt>
    <dgm:pt modelId="{1651006A-6EBB-435A-9B7F-9ADC5BA05A93}" type="pres">
      <dgm:prSet presAssocID="{9794D749-F305-4F74-AE5A-013715C16B48}" presName="rootConnector3" presStyleLbl="asst2" presStyleIdx="0" presStyleCnt="4"/>
      <dgm:spPr/>
    </dgm:pt>
    <dgm:pt modelId="{0F351724-82AA-4976-A872-B558E4B0ECB8}" type="pres">
      <dgm:prSet presAssocID="{9794D749-F305-4F74-AE5A-013715C16B48}" presName="hierChild6" presStyleCnt="0"/>
      <dgm:spPr/>
    </dgm:pt>
    <dgm:pt modelId="{C35950B3-3CB2-4628-A58E-6D1C1C5097AC}" type="pres">
      <dgm:prSet presAssocID="{9794D749-F305-4F74-AE5A-013715C16B48}" presName="hierChild7" presStyleCnt="0"/>
      <dgm:spPr/>
    </dgm:pt>
    <dgm:pt modelId="{40862006-7D28-4914-B58C-1D606B11C63D}" type="pres">
      <dgm:prSet presAssocID="{3A0D8D0C-ED73-40C2-8A6B-7E7DE2A8ED37}" presName="Name111" presStyleLbl="parChTrans1D3" presStyleIdx="1" presStyleCnt="4"/>
      <dgm:spPr/>
    </dgm:pt>
    <dgm:pt modelId="{E409E558-F5CE-43D7-8712-9F546043A1C9}" type="pres">
      <dgm:prSet presAssocID="{B4A98AE1-FCAB-4DCB-965D-C217867B5826}" presName="hierRoot3" presStyleCnt="0">
        <dgm:presLayoutVars>
          <dgm:hierBranch val="init"/>
        </dgm:presLayoutVars>
      </dgm:prSet>
      <dgm:spPr/>
    </dgm:pt>
    <dgm:pt modelId="{412B65FA-7A8E-4E13-A6B0-CE4C2F89D915}" type="pres">
      <dgm:prSet presAssocID="{B4A98AE1-FCAB-4DCB-965D-C217867B5826}" presName="rootComposite3" presStyleCnt="0"/>
      <dgm:spPr/>
    </dgm:pt>
    <dgm:pt modelId="{FE585D5F-D6E3-4952-88F8-C17A697ED7DC}" type="pres">
      <dgm:prSet presAssocID="{B4A98AE1-FCAB-4DCB-965D-C217867B5826}" presName="rootText3" presStyleLbl="asst2" presStyleIdx="1" presStyleCnt="4" custLinFactNeighborX="138" custLinFactNeighborY="1743">
        <dgm:presLayoutVars>
          <dgm:chPref val="3"/>
        </dgm:presLayoutVars>
      </dgm:prSet>
      <dgm:spPr/>
    </dgm:pt>
    <dgm:pt modelId="{975B0B10-E014-4812-AB5C-A6D07D0B5160}" type="pres">
      <dgm:prSet presAssocID="{B4A98AE1-FCAB-4DCB-965D-C217867B5826}" presName="rootConnector3" presStyleLbl="asst2" presStyleIdx="1" presStyleCnt="4"/>
      <dgm:spPr/>
    </dgm:pt>
    <dgm:pt modelId="{DA261D35-D066-4906-8A96-4643735BCB7E}" type="pres">
      <dgm:prSet presAssocID="{B4A98AE1-FCAB-4DCB-965D-C217867B5826}" presName="hierChild6" presStyleCnt="0"/>
      <dgm:spPr/>
    </dgm:pt>
    <dgm:pt modelId="{846F709F-C0E2-4EFF-8D2A-251AF38D6F39}" type="pres">
      <dgm:prSet presAssocID="{B4A98AE1-FCAB-4DCB-965D-C217867B5826}" presName="hierChild7" presStyleCnt="0"/>
      <dgm:spPr/>
    </dgm:pt>
    <dgm:pt modelId="{F74EB099-2482-4E42-A2DD-02BBD45D3AAE}" type="pres">
      <dgm:prSet presAssocID="{8AB675D9-BA92-4579-B9D3-387F849F537A}" presName="Name37" presStyleLbl="parChTrans1D2" presStyleIdx="1" presStyleCnt="3"/>
      <dgm:spPr/>
    </dgm:pt>
    <dgm:pt modelId="{CE7D08F5-F39B-48B9-AE01-7D8F210053CF}" type="pres">
      <dgm:prSet presAssocID="{9171CD8A-4EC6-47B0-8AA0-59E89239E763}" presName="hierRoot2" presStyleCnt="0">
        <dgm:presLayoutVars>
          <dgm:hierBranch val="init"/>
        </dgm:presLayoutVars>
      </dgm:prSet>
      <dgm:spPr/>
    </dgm:pt>
    <dgm:pt modelId="{5E31BD55-C5EE-4438-8E1C-2D64091ED43F}" type="pres">
      <dgm:prSet presAssocID="{9171CD8A-4EC6-47B0-8AA0-59E89239E763}" presName="rootComposite" presStyleCnt="0"/>
      <dgm:spPr/>
    </dgm:pt>
    <dgm:pt modelId="{A9100123-7097-4B9B-85F5-D833F4507B29}" type="pres">
      <dgm:prSet presAssocID="{9171CD8A-4EC6-47B0-8AA0-59E89239E763}" presName="rootText" presStyleLbl="node2" presStyleIdx="1" presStyleCnt="3">
        <dgm:presLayoutVars>
          <dgm:chPref val="3"/>
        </dgm:presLayoutVars>
      </dgm:prSet>
      <dgm:spPr/>
    </dgm:pt>
    <dgm:pt modelId="{A8807F32-F003-4310-B30D-F93CA95D8917}" type="pres">
      <dgm:prSet presAssocID="{9171CD8A-4EC6-47B0-8AA0-59E89239E763}" presName="rootConnector" presStyleLbl="node2" presStyleIdx="1" presStyleCnt="3"/>
      <dgm:spPr/>
    </dgm:pt>
    <dgm:pt modelId="{EF6040F4-CFAB-42F1-ACF4-DAF07A03424F}" type="pres">
      <dgm:prSet presAssocID="{9171CD8A-4EC6-47B0-8AA0-59E89239E763}" presName="hierChild4" presStyleCnt="0"/>
      <dgm:spPr/>
    </dgm:pt>
    <dgm:pt modelId="{29A6AA1B-6D9A-4981-9448-98C1AAE4A865}" type="pres">
      <dgm:prSet presAssocID="{9171CD8A-4EC6-47B0-8AA0-59E89239E763}" presName="hierChild5" presStyleCnt="0"/>
      <dgm:spPr/>
    </dgm:pt>
    <dgm:pt modelId="{F6BEE068-5CC9-45B9-B55D-A3A37B45CDFF}" type="pres">
      <dgm:prSet presAssocID="{080C5F11-5F70-4F33-90CE-343F24C9933B}" presName="Name37" presStyleLbl="parChTrans1D2" presStyleIdx="2" presStyleCnt="3"/>
      <dgm:spPr/>
    </dgm:pt>
    <dgm:pt modelId="{345331AD-1CF8-410D-AFB4-5F7F915A3362}" type="pres">
      <dgm:prSet presAssocID="{4448C375-8F63-46D3-8A29-1777ECD51D96}" presName="hierRoot2" presStyleCnt="0">
        <dgm:presLayoutVars>
          <dgm:hierBranch val="init"/>
        </dgm:presLayoutVars>
      </dgm:prSet>
      <dgm:spPr/>
    </dgm:pt>
    <dgm:pt modelId="{309DA0E8-ED8B-443F-BD79-7459F50EED09}" type="pres">
      <dgm:prSet presAssocID="{4448C375-8F63-46D3-8A29-1777ECD51D96}" presName="rootComposite" presStyleCnt="0"/>
      <dgm:spPr/>
    </dgm:pt>
    <dgm:pt modelId="{A9BE1509-305B-44A2-90A8-FF98BC84CAC0}" type="pres">
      <dgm:prSet presAssocID="{4448C375-8F63-46D3-8A29-1777ECD51D96}" presName="rootText" presStyleLbl="node2" presStyleIdx="2" presStyleCnt="3">
        <dgm:presLayoutVars>
          <dgm:chPref val="3"/>
        </dgm:presLayoutVars>
      </dgm:prSet>
      <dgm:spPr/>
    </dgm:pt>
    <dgm:pt modelId="{6DF5D2D9-16F0-42B0-A925-DF556600FA85}" type="pres">
      <dgm:prSet presAssocID="{4448C375-8F63-46D3-8A29-1777ECD51D96}" presName="rootConnector" presStyleLbl="node2" presStyleIdx="2" presStyleCnt="3"/>
      <dgm:spPr/>
    </dgm:pt>
    <dgm:pt modelId="{3715E0E5-71D1-4C57-AD70-D8C709012BD0}" type="pres">
      <dgm:prSet presAssocID="{4448C375-8F63-46D3-8A29-1777ECD51D96}" presName="hierChild4" presStyleCnt="0"/>
      <dgm:spPr/>
    </dgm:pt>
    <dgm:pt modelId="{D5D45A20-76A6-4C8E-A51F-FBC6F55683C9}" type="pres">
      <dgm:prSet presAssocID="{4448C375-8F63-46D3-8A29-1777ECD51D96}" presName="hierChild5" presStyleCnt="0"/>
      <dgm:spPr/>
    </dgm:pt>
    <dgm:pt modelId="{85C77DBD-122C-40A8-A9A0-11604B3A24F0}" type="pres">
      <dgm:prSet presAssocID="{AD02142A-8A85-49E6-B27D-77EB664CA684}" presName="Name111" presStyleLbl="parChTrans1D3" presStyleIdx="2" presStyleCnt="4"/>
      <dgm:spPr/>
    </dgm:pt>
    <dgm:pt modelId="{2DC41B63-5C9C-49CA-ACAB-970A63734E5F}" type="pres">
      <dgm:prSet presAssocID="{0513DCD9-3AC5-48C0-A553-D9ABB6BC2105}" presName="hierRoot3" presStyleCnt="0">
        <dgm:presLayoutVars>
          <dgm:hierBranch val="init"/>
        </dgm:presLayoutVars>
      </dgm:prSet>
      <dgm:spPr/>
    </dgm:pt>
    <dgm:pt modelId="{A58288BF-73E4-45AD-BB31-1EF57CCFE687}" type="pres">
      <dgm:prSet presAssocID="{0513DCD9-3AC5-48C0-A553-D9ABB6BC2105}" presName="rootComposite3" presStyleCnt="0"/>
      <dgm:spPr/>
    </dgm:pt>
    <dgm:pt modelId="{1935AF65-C870-4B18-848A-7D7A1AD4FE10}" type="pres">
      <dgm:prSet presAssocID="{0513DCD9-3AC5-48C0-A553-D9ABB6BC2105}" presName="rootText3" presStyleLbl="asst2" presStyleIdx="2" presStyleCnt="4">
        <dgm:presLayoutVars>
          <dgm:chPref val="3"/>
        </dgm:presLayoutVars>
      </dgm:prSet>
      <dgm:spPr/>
    </dgm:pt>
    <dgm:pt modelId="{7B5A1A90-E8F9-41F0-AB36-6CC1CEBAD908}" type="pres">
      <dgm:prSet presAssocID="{0513DCD9-3AC5-48C0-A553-D9ABB6BC2105}" presName="rootConnector3" presStyleLbl="asst2" presStyleIdx="2" presStyleCnt="4"/>
      <dgm:spPr/>
    </dgm:pt>
    <dgm:pt modelId="{AFF2DFEE-1616-464D-ACF1-F6824F72D903}" type="pres">
      <dgm:prSet presAssocID="{0513DCD9-3AC5-48C0-A553-D9ABB6BC2105}" presName="hierChild6" presStyleCnt="0"/>
      <dgm:spPr/>
    </dgm:pt>
    <dgm:pt modelId="{3ECD2A38-A0D4-48C5-AC6A-372B1F47913F}" type="pres">
      <dgm:prSet presAssocID="{0513DCD9-3AC5-48C0-A553-D9ABB6BC2105}" presName="hierChild7" presStyleCnt="0"/>
      <dgm:spPr/>
    </dgm:pt>
    <dgm:pt modelId="{BAE5E981-CE87-44D1-B6BC-25C44BD38C2E}" type="pres">
      <dgm:prSet presAssocID="{0833D81F-7D11-40E4-B917-FEB4742F1CFA}" presName="Name111" presStyleLbl="parChTrans1D3" presStyleIdx="3" presStyleCnt="4"/>
      <dgm:spPr/>
    </dgm:pt>
    <dgm:pt modelId="{2CFCE0FB-A375-4141-BCC6-47C0FBC4285C}" type="pres">
      <dgm:prSet presAssocID="{53037BA6-B11D-4F2D-92DF-3D89463FFA03}" presName="hierRoot3" presStyleCnt="0">
        <dgm:presLayoutVars>
          <dgm:hierBranch val="init"/>
        </dgm:presLayoutVars>
      </dgm:prSet>
      <dgm:spPr/>
    </dgm:pt>
    <dgm:pt modelId="{36E01251-0BEF-43EA-A9A6-2ADB4CC08E3C}" type="pres">
      <dgm:prSet presAssocID="{53037BA6-B11D-4F2D-92DF-3D89463FFA03}" presName="rootComposite3" presStyleCnt="0"/>
      <dgm:spPr/>
    </dgm:pt>
    <dgm:pt modelId="{08AA71FD-B782-4AC7-A07F-67F950B41626}" type="pres">
      <dgm:prSet presAssocID="{53037BA6-B11D-4F2D-92DF-3D89463FFA03}" presName="rootText3" presStyleLbl="asst2" presStyleIdx="3" presStyleCnt="4">
        <dgm:presLayoutVars>
          <dgm:chPref val="3"/>
        </dgm:presLayoutVars>
      </dgm:prSet>
      <dgm:spPr/>
    </dgm:pt>
    <dgm:pt modelId="{0DBD41B4-96E0-4373-AEB5-8D90EB379D96}" type="pres">
      <dgm:prSet presAssocID="{53037BA6-B11D-4F2D-92DF-3D89463FFA03}" presName="rootConnector3" presStyleLbl="asst2" presStyleIdx="3" presStyleCnt="4"/>
      <dgm:spPr/>
    </dgm:pt>
    <dgm:pt modelId="{2DA02B21-A12F-4A3F-B14C-36C25F548B14}" type="pres">
      <dgm:prSet presAssocID="{53037BA6-B11D-4F2D-92DF-3D89463FFA03}" presName="hierChild6" presStyleCnt="0"/>
      <dgm:spPr/>
    </dgm:pt>
    <dgm:pt modelId="{C340858A-B68F-47B5-886F-41651356BEB8}" type="pres">
      <dgm:prSet presAssocID="{53037BA6-B11D-4F2D-92DF-3D89463FFA03}" presName="hierChild7" presStyleCnt="0"/>
      <dgm:spPr/>
    </dgm:pt>
    <dgm:pt modelId="{855B3E9A-7B6C-4DEE-9B7F-3253C9CE2F37}" type="pres">
      <dgm:prSet presAssocID="{A35E6329-5F3E-4D2B-823F-4F20C6DB3435}" presName="hierChild3" presStyleCnt="0"/>
      <dgm:spPr/>
    </dgm:pt>
  </dgm:ptLst>
  <dgm:cxnLst>
    <dgm:cxn modelId="{20457304-B786-497D-9777-DB8F746764F5}" srcId="{32E921FD-692A-45E7-9BC3-2CC6399F6882}" destId="{9794D749-F305-4F74-AE5A-013715C16B48}" srcOrd="0" destOrd="0" parTransId="{4885023A-B65B-46D7-B499-7FB8F3684546}" sibTransId="{C63BE8D5-6826-4BDF-A052-FABC08E44B2F}"/>
    <dgm:cxn modelId="{3EFF6A16-58E3-491B-9437-39F9058BFAD0}" type="presOf" srcId="{9794D749-F305-4F74-AE5A-013715C16B48}" destId="{6DAA9FF1-A748-4D3D-9B40-F105150F5F0A}" srcOrd="0" destOrd="0" presId="urn:microsoft.com/office/officeart/2005/8/layout/orgChart1"/>
    <dgm:cxn modelId="{2A19D016-FECF-4170-B8DC-62A23030D452}" type="presOf" srcId="{53037BA6-B11D-4F2D-92DF-3D89463FFA03}" destId="{0DBD41B4-96E0-4373-AEB5-8D90EB379D96}" srcOrd="1" destOrd="0" presId="urn:microsoft.com/office/officeart/2005/8/layout/orgChart1"/>
    <dgm:cxn modelId="{56018B19-5DD8-4742-9072-F854DB87471F}" type="presOf" srcId="{18C44144-D65F-446D-9832-EAA7C4B969FB}" destId="{341DD605-C764-4829-ADAC-D483E8A2A8AD}" srcOrd="0" destOrd="0" presId="urn:microsoft.com/office/officeart/2005/8/layout/orgChart1"/>
    <dgm:cxn modelId="{DD7EE71A-F795-461A-83A3-A3DA40DF5F97}" type="presOf" srcId="{4448C375-8F63-46D3-8A29-1777ECD51D96}" destId="{6DF5D2D9-16F0-42B0-A925-DF556600FA85}" srcOrd="1" destOrd="0" presId="urn:microsoft.com/office/officeart/2005/8/layout/orgChart1"/>
    <dgm:cxn modelId="{D64B3E29-8519-4724-A31D-11B4A3ABDF82}" type="presOf" srcId="{AD02142A-8A85-49E6-B27D-77EB664CA684}" destId="{85C77DBD-122C-40A8-A9A0-11604B3A24F0}" srcOrd="0" destOrd="0" presId="urn:microsoft.com/office/officeart/2005/8/layout/orgChart1"/>
    <dgm:cxn modelId="{B614E033-8FDC-4E35-B8C4-8A1697F2A23A}" type="presOf" srcId="{080C5F11-5F70-4F33-90CE-343F24C9933B}" destId="{F6BEE068-5CC9-45B9-B55D-A3A37B45CDFF}" srcOrd="0" destOrd="0" presId="urn:microsoft.com/office/officeart/2005/8/layout/orgChart1"/>
    <dgm:cxn modelId="{66F9265C-15A2-4DE7-98E1-EB63CC353AEC}" type="presOf" srcId="{4448C375-8F63-46D3-8A29-1777ECD51D96}" destId="{A9BE1509-305B-44A2-90A8-FF98BC84CAC0}" srcOrd="0" destOrd="0" presId="urn:microsoft.com/office/officeart/2005/8/layout/orgChart1"/>
    <dgm:cxn modelId="{8EB6C15F-AD06-4F09-8669-49349680BC08}" type="presOf" srcId="{9171CD8A-4EC6-47B0-8AA0-59E89239E763}" destId="{A8807F32-F003-4310-B30D-F93CA95D8917}" srcOrd="1" destOrd="0" presId="urn:microsoft.com/office/officeart/2005/8/layout/orgChart1"/>
    <dgm:cxn modelId="{C31ECE5F-EC65-455F-97FD-73DA5082C220}" type="presOf" srcId="{0833D81F-7D11-40E4-B917-FEB4742F1CFA}" destId="{BAE5E981-CE87-44D1-B6BC-25C44BD38C2E}" srcOrd="0" destOrd="0" presId="urn:microsoft.com/office/officeart/2005/8/layout/orgChart1"/>
    <dgm:cxn modelId="{82CE4C47-1352-4893-8DE4-54359D370D22}" srcId="{4448C375-8F63-46D3-8A29-1777ECD51D96}" destId="{53037BA6-B11D-4F2D-92DF-3D89463FFA03}" srcOrd="1" destOrd="0" parTransId="{0833D81F-7D11-40E4-B917-FEB4742F1CFA}" sibTransId="{29417D46-2D5C-481E-8DDC-40E5DBBD91A4}"/>
    <dgm:cxn modelId="{96F76C49-2E6B-4348-8262-27C32EFEB271}" type="presOf" srcId="{4885023A-B65B-46D7-B499-7FB8F3684546}" destId="{BEE2EF8C-7719-48F9-A95A-F72F1C4FC5A2}" srcOrd="0" destOrd="0" presId="urn:microsoft.com/office/officeart/2005/8/layout/orgChart1"/>
    <dgm:cxn modelId="{CA0A7B6D-91EE-4A75-99A9-7893CAD6B583}" type="presOf" srcId="{8AB675D9-BA92-4579-B9D3-387F849F537A}" destId="{F74EB099-2482-4E42-A2DD-02BBD45D3AAE}" srcOrd="0" destOrd="0" presId="urn:microsoft.com/office/officeart/2005/8/layout/orgChart1"/>
    <dgm:cxn modelId="{CDDDFF4F-B6EF-4F68-893E-A1C5BF95CFB5}" type="presOf" srcId="{9794D749-F305-4F74-AE5A-013715C16B48}" destId="{1651006A-6EBB-435A-9B7F-9ADC5BA05A93}" srcOrd="1" destOrd="0" presId="urn:microsoft.com/office/officeart/2005/8/layout/orgChart1"/>
    <dgm:cxn modelId="{13805655-6204-4BC0-BB5E-EFDACE0012C8}" type="presOf" srcId="{3C79456A-29C9-49F3-9079-65A95E31244F}" destId="{ACC2C49E-B286-4C1A-9E34-7EC3F6D95AD8}" srcOrd="0" destOrd="0" presId="urn:microsoft.com/office/officeart/2005/8/layout/orgChart1"/>
    <dgm:cxn modelId="{80F75678-87B1-4E27-934F-172CD40CD22A}" srcId="{A35E6329-5F3E-4D2B-823F-4F20C6DB3435}" destId="{9171CD8A-4EC6-47B0-8AA0-59E89239E763}" srcOrd="1" destOrd="0" parTransId="{8AB675D9-BA92-4579-B9D3-387F849F537A}" sibTransId="{37F78B58-5D50-49EC-A92D-A27D8D1848CD}"/>
    <dgm:cxn modelId="{A0D06C5A-97B8-47E9-B3D8-6813ABE6F754}" type="presOf" srcId="{0513DCD9-3AC5-48C0-A553-D9ABB6BC2105}" destId="{1935AF65-C870-4B18-848A-7D7A1AD4FE10}" srcOrd="0" destOrd="0" presId="urn:microsoft.com/office/officeart/2005/8/layout/orgChart1"/>
    <dgm:cxn modelId="{DC24317F-528C-46B0-BD9E-6EF312D88079}" type="presOf" srcId="{32E921FD-692A-45E7-9BC3-2CC6399F6882}" destId="{1B6F8EC4-D321-4FC9-9B2B-35472BF88855}" srcOrd="1" destOrd="0" presId="urn:microsoft.com/office/officeart/2005/8/layout/orgChart1"/>
    <dgm:cxn modelId="{A64F1582-EB70-405A-9CFC-A2CC4688DFE7}" type="presOf" srcId="{A35E6329-5F3E-4D2B-823F-4F20C6DB3435}" destId="{478969D7-C8D8-46E9-8462-4478AF5138AC}" srcOrd="1" destOrd="0" presId="urn:microsoft.com/office/officeart/2005/8/layout/orgChart1"/>
    <dgm:cxn modelId="{378CDB82-3BE4-42C9-A6B2-4044AF6A1F44}" srcId="{A35E6329-5F3E-4D2B-823F-4F20C6DB3435}" destId="{4448C375-8F63-46D3-8A29-1777ECD51D96}" srcOrd="2" destOrd="0" parTransId="{080C5F11-5F70-4F33-90CE-343F24C9933B}" sibTransId="{340F4872-1F60-437A-9F91-FC54361A189D}"/>
    <dgm:cxn modelId="{FCF6C98C-D09A-4CBD-9E6B-F838C5409F0C}" type="presOf" srcId="{3A0D8D0C-ED73-40C2-8A6B-7E7DE2A8ED37}" destId="{40862006-7D28-4914-B58C-1D606B11C63D}" srcOrd="0" destOrd="0" presId="urn:microsoft.com/office/officeart/2005/8/layout/orgChart1"/>
    <dgm:cxn modelId="{63F898A3-9A6A-4C28-94E0-675550230908}" type="presOf" srcId="{9171CD8A-4EC6-47B0-8AA0-59E89239E763}" destId="{A9100123-7097-4B9B-85F5-D833F4507B29}" srcOrd="0" destOrd="0" presId="urn:microsoft.com/office/officeart/2005/8/layout/orgChart1"/>
    <dgm:cxn modelId="{74295FA7-C292-4B14-8812-F470A7269D7C}" srcId="{A35E6329-5F3E-4D2B-823F-4F20C6DB3435}" destId="{32E921FD-692A-45E7-9BC3-2CC6399F6882}" srcOrd="0" destOrd="0" parTransId="{3C79456A-29C9-49F3-9079-65A95E31244F}" sibTransId="{2A801B5E-AFB4-4460-8089-3CA1D52BC963}"/>
    <dgm:cxn modelId="{C21489B9-AFAA-441E-B0A2-94022D7B0269}" type="presOf" srcId="{53037BA6-B11D-4F2D-92DF-3D89463FFA03}" destId="{08AA71FD-B782-4AC7-A07F-67F950B41626}" srcOrd="0" destOrd="0" presId="urn:microsoft.com/office/officeart/2005/8/layout/orgChart1"/>
    <dgm:cxn modelId="{CDA740BA-A2CE-4C27-B911-DA233B046DC6}" srcId="{4448C375-8F63-46D3-8A29-1777ECD51D96}" destId="{0513DCD9-3AC5-48C0-A553-D9ABB6BC2105}" srcOrd="0" destOrd="0" parTransId="{AD02142A-8A85-49E6-B27D-77EB664CA684}" sibTransId="{F6A36E6F-8005-4751-BA8C-F1AE3618E446}"/>
    <dgm:cxn modelId="{749BF8C4-80BD-4096-8623-62B1D24160A5}" srcId="{32E921FD-692A-45E7-9BC3-2CC6399F6882}" destId="{B4A98AE1-FCAB-4DCB-965D-C217867B5826}" srcOrd="1" destOrd="0" parTransId="{3A0D8D0C-ED73-40C2-8A6B-7E7DE2A8ED37}" sibTransId="{84133C53-A269-4E35-B8E0-ED1B24857EAF}"/>
    <dgm:cxn modelId="{1F5754CB-56B2-4379-A78B-ABC96C00E00A}" type="presOf" srcId="{A35E6329-5F3E-4D2B-823F-4F20C6DB3435}" destId="{03F36A31-A5EE-4580-8702-440B9F2FFD8C}" srcOrd="0" destOrd="0" presId="urn:microsoft.com/office/officeart/2005/8/layout/orgChart1"/>
    <dgm:cxn modelId="{09A826CC-2C76-45D9-B2D1-0ADFE40B25AA}" type="presOf" srcId="{B4A98AE1-FCAB-4DCB-965D-C217867B5826}" destId="{975B0B10-E014-4812-AB5C-A6D07D0B5160}" srcOrd="1" destOrd="0" presId="urn:microsoft.com/office/officeart/2005/8/layout/orgChart1"/>
    <dgm:cxn modelId="{BE6D6CD1-4B54-4323-914E-74A5CC9224CF}" type="presOf" srcId="{B4A98AE1-FCAB-4DCB-965D-C217867B5826}" destId="{FE585D5F-D6E3-4952-88F8-C17A697ED7DC}" srcOrd="0" destOrd="0" presId="urn:microsoft.com/office/officeart/2005/8/layout/orgChart1"/>
    <dgm:cxn modelId="{64D749ED-EFC2-4B32-840B-AF7C98221E83}" srcId="{18C44144-D65F-446D-9832-EAA7C4B969FB}" destId="{A35E6329-5F3E-4D2B-823F-4F20C6DB3435}" srcOrd="0" destOrd="0" parTransId="{8210A3F3-02B4-423B-B9E6-DADB79605C74}" sibTransId="{FF1355DA-2AD8-4FA2-9E1E-0459C34698C8}"/>
    <dgm:cxn modelId="{AE3CD2F7-DEBA-49BC-8AF7-6ABCA7F109E9}" type="presOf" srcId="{32E921FD-692A-45E7-9BC3-2CC6399F6882}" destId="{3F7F8DCC-D899-4AA7-92E7-53354BE2694A}" srcOrd="0" destOrd="0" presId="urn:microsoft.com/office/officeart/2005/8/layout/orgChart1"/>
    <dgm:cxn modelId="{6FFE7AFE-4CD1-4492-AFC6-2B99230CE748}" type="presOf" srcId="{0513DCD9-3AC5-48C0-A553-D9ABB6BC2105}" destId="{7B5A1A90-E8F9-41F0-AB36-6CC1CEBAD908}" srcOrd="1" destOrd="0" presId="urn:microsoft.com/office/officeart/2005/8/layout/orgChart1"/>
    <dgm:cxn modelId="{5F74AABD-49BE-4185-9934-3894967F9A10}" type="presParOf" srcId="{341DD605-C764-4829-ADAC-D483E8A2A8AD}" destId="{DB8F1A55-62D8-4033-AB24-C1B6FC7C1238}" srcOrd="0" destOrd="0" presId="urn:microsoft.com/office/officeart/2005/8/layout/orgChart1"/>
    <dgm:cxn modelId="{D1C034AC-FB42-4BD4-9E85-4908AE6FD5E4}" type="presParOf" srcId="{DB8F1A55-62D8-4033-AB24-C1B6FC7C1238}" destId="{BAB9D0F9-8D36-439D-8B1E-4404A47F4A93}" srcOrd="0" destOrd="0" presId="urn:microsoft.com/office/officeart/2005/8/layout/orgChart1"/>
    <dgm:cxn modelId="{3EFA1799-E67A-4F32-9841-5C064EBF1604}" type="presParOf" srcId="{BAB9D0F9-8D36-439D-8B1E-4404A47F4A93}" destId="{03F36A31-A5EE-4580-8702-440B9F2FFD8C}" srcOrd="0" destOrd="0" presId="urn:microsoft.com/office/officeart/2005/8/layout/orgChart1"/>
    <dgm:cxn modelId="{3795213F-6DB9-4AB8-B1FA-FD61BA05BC70}" type="presParOf" srcId="{BAB9D0F9-8D36-439D-8B1E-4404A47F4A93}" destId="{478969D7-C8D8-46E9-8462-4478AF5138AC}" srcOrd="1" destOrd="0" presId="urn:microsoft.com/office/officeart/2005/8/layout/orgChart1"/>
    <dgm:cxn modelId="{5792DA51-9D0A-42B9-ABF5-B124A94B8879}" type="presParOf" srcId="{DB8F1A55-62D8-4033-AB24-C1B6FC7C1238}" destId="{6C99F531-DE6D-432E-B860-07F1603204EC}" srcOrd="1" destOrd="0" presId="urn:microsoft.com/office/officeart/2005/8/layout/orgChart1"/>
    <dgm:cxn modelId="{0C3C3551-C50C-45BB-9F8C-F505A68F7D83}" type="presParOf" srcId="{6C99F531-DE6D-432E-B860-07F1603204EC}" destId="{ACC2C49E-B286-4C1A-9E34-7EC3F6D95AD8}" srcOrd="0" destOrd="0" presId="urn:microsoft.com/office/officeart/2005/8/layout/orgChart1"/>
    <dgm:cxn modelId="{4FA4EBF6-3FBB-46A8-8FB5-D78410BDE759}" type="presParOf" srcId="{6C99F531-DE6D-432E-B860-07F1603204EC}" destId="{A758AF53-C197-4FD1-9AF8-DEB1E31502A3}" srcOrd="1" destOrd="0" presId="urn:microsoft.com/office/officeart/2005/8/layout/orgChart1"/>
    <dgm:cxn modelId="{3A74391F-2162-41F7-867C-12F1201B62D2}" type="presParOf" srcId="{A758AF53-C197-4FD1-9AF8-DEB1E31502A3}" destId="{C8A603C7-6549-4F70-A0C7-C14BA642BFCE}" srcOrd="0" destOrd="0" presId="urn:microsoft.com/office/officeart/2005/8/layout/orgChart1"/>
    <dgm:cxn modelId="{2F8C1CEB-CCBF-47A9-822E-FE4273442EEB}" type="presParOf" srcId="{C8A603C7-6549-4F70-A0C7-C14BA642BFCE}" destId="{3F7F8DCC-D899-4AA7-92E7-53354BE2694A}" srcOrd="0" destOrd="0" presId="urn:microsoft.com/office/officeart/2005/8/layout/orgChart1"/>
    <dgm:cxn modelId="{DAFF9B68-C0E2-42C3-BDEB-AE193364B4D8}" type="presParOf" srcId="{C8A603C7-6549-4F70-A0C7-C14BA642BFCE}" destId="{1B6F8EC4-D321-4FC9-9B2B-35472BF88855}" srcOrd="1" destOrd="0" presId="urn:microsoft.com/office/officeart/2005/8/layout/orgChart1"/>
    <dgm:cxn modelId="{AA8C53A4-D1FC-4615-AC2C-4A47A14B1256}" type="presParOf" srcId="{A758AF53-C197-4FD1-9AF8-DEB1E31502A3}" destId="{26F79B9D-552B-4DB1-A47D-2AC029C2FE53}" srcOrd="1" destOrd="0" presId="urn:microsoft.com/office/officeart/2005/8/layout/orgChart1"/>
    <dgm:cxn modelId="{C9429733-D9E9-439A-B51F-51352883B8AB}" type="presParOf" srcId="{A758AF53-C197-4FD1-9AF8-DEB1E31502A3}" destId="{9A019AC8-5E12-42E9-8C6E-32AD65513AAE}" srcOrd="2" destOrd="0" presId="urn:microsoft.com/office/officeart/2005/8/layout/orgChart1"/>
    <dgm:cxn modelId="{53528EF6-6522-44FF-B502-8D192843665C}" type="presParOf" srcId="{9A019AC8-5E12-42E9-8C6E-32AD65513AAE}" destId="{BEE2EF8C-7719-48F9-A95A-F72F1C4FC5A2}" srcOrd="0" destOrd="0" presId="urn:microsoft.com/office/officeart/2005/8/layout/orgChart1"/>
    <dgm:cxn modelId="{92CED932-7327-40AB-B5E6-D2D2C679EE08}" type="presParOf" srcId="{9A019AC8-5E12-42E9-8C6E-32AD65513AAE}" destId="{06CCFF74-C4D5-482A-85B4-47F93CC85246}" srcOrd="1" destOrd="0" presId="urn:microsoft.com/office/officeart/2005/8/layout/orgChart1"/>
    <dgm:cxn modelId="{6B62B5EA-D439-418E-98D2-75EBBF3B47E8}" type="presParOf" srcId="{06CCFF74-C4D5-482A-85B4-47F93CC85246}" destId="{1736B609-6B12-4049-9048-3BB1F50EE2A0}" srcOrd="0" destOrd="0" presId="urn:microsoft.com/office/officeart/2005/8/layout/orgChart1"/>
    <dgm:cxn modelId="{83740915-CDBF-4609-A6B0-5184BC84DD21}" type="presParOf" srcId="{1736B609-6B12-4049-9048-3BB1F50EE2A0}" destId="{6DAA9FF1-A748-4D3D-9B40-F105150F5F0A}" srcOrd="0" destOrd="0" presId="urn:microsoft.com/office/officeart/2005/8/layout/orgChart1"/>
    <dgm:cxn modelId="{D616C04D-980D-49AB-A3D0-16E364AD6A3A}" type="presParOf" srcId="{1736B609-6B12-4049-9048-3BB1F50EE2A0}" destId="{1651006A-6EBB-435A-9B7F-9ADC5BA05A93}" srcOrd="1" destOrd="0" presId="urn:microsoft.com/office/officeart/2005/8/layout/orgChart1"/>
    <dgm:cxn modelId="{627EC1A7-7476-45ED-877F-563E9E7F577D}" type="presParOf" srcId="{06CCFF74-C4D5-482A-85B4-47F93CC85246}" destId="{0F351724-82AA-4976-A872-B558E4B0ECB8}" srcOrd="1" destOrd="0" presId="urn:microsoft.com/office/officeart/2005/8/layout/orgChart1"/>
    <dgm:cxn modelId="{58DFF43C-AE99-41D6-BFB1-747A9C7A4691}" type="presParOf" srcId="{06CCFF74-C4D5-482A-85B4-47F93CC85246}" destId="{C35950B3-3CB2-4628-A58E-6D1C1C5097AC}" srcOrd="2" destOrd="0" presId="urn:microsoft.com/office/officeart/2005/8/layout/orgChart1"/>
    <dgm:cxn modelId="{03828B38-3629-43E6-83F9-9222EFE5FB50}" type="presParOf" srcId="{9A019AC8-5E12-42E9-8C6E-32AD65513AAE}" destId="{40862006-7D28-4914-B58C-1D606B11C63D}" srcOrd="2" destOrd="0" presId="urn:microsoft.com/office/officeart/2005/8/layout/orgChart1"/>
    <dgm:cxn modelId="{7842D765-C9FF-40C0-B3B6-B728EC98EF69}" type="presParOf" srcId="{9A019AC8-5E12-42E9-8C6E-32AD65513AAE}" destId="{E409E558-F5CE-43D7-8712-9F546043A1C9}" srcOrd="3" destOrd="0" presId="urn:microsoft.com/office/officeart/2005/8/layout/orgChart1"/>
    <dgm:cxn modelId="{D3135D6D-51F7-4006-B71F-09AA2A291503}" type="presParOf" srcId="{E409E558-F5CE-43D7-8712-9F546043A1C9}" destId="{412B65FA-7A8E-4E13-A6B0-CE4C2F89D915}" srcOrd="0" destOrd="0" presId="urn:microsoft.com/office/officeart/2005/8/layout/orgChart1"/>
    <dgm:cxn modelId="{BA19BC88-F708-4862-BD47-F100AC038893}" type="presParOf" srcId="{412B65FA-7A8E-4E13-A6B0-CE4C2F89D915}" destId="{FE585D5F-D6E3-4952-88F8-C17A697ED7DC}" srcOrd="0" destOrd="0" presId="urn:microsoft.com/office/officeart/2005/8/layout/orgChart1"/>
    <dgm:cxn modelId="{C7316960-59EC-46F7-BF42-0CE1340601C6}" type="presParOf" srcId="{412B65FA-7A8E-4E13-A6B0-CE4C2F89D915}" destId="{975B0B10-E014-4812-AB5C-A6D07D0B5160}" srcOrd="1" destOrd="0" presId="urn:microsoft.com/office/officeart/2005/8/layout/orgChart1"/>
    <dgm:cxn modelId="{0EFB0F78-C9D1-48EE-8C39-69B83D89C5B3}" type="presParOf" srcId="{E409E558-F5CE-43D7-8712-9F546043A1C9}" destId="{DA261D35-D066-4906-8A96-4643735BCB7E}" srcOrd="1" destOrd="0" presId="urn:microsoft.com/office/officeart/2005/8/layout/orgChart1"/>
    <dgm:cxn modelId="{CAFAA8A9-E6EB-4ECE-A2D6-D8AD6C6A9056}" type="presParOf" srcId="{E409E558-F5CE-43D7-8712-9F546043A1C9}" destId="{846F709F-C0E2-4EFF-8D2A-251AF38D6F39}" srcOrd="2" destOrd="0" presId="urn:microsoft.com/office/officeart/2005/8/layout/orgChart1"/>
    <dgm:cxn modelId="{36DFE576-703B-4310-B3D6-EABB22CBBBD0}" type="presParOf" srcId="{6C99F531-DE6D-432E-B860-07F1603204EC}" destId="{F74EB099-2482-4E42-A2DD-02BBD45D3AAE}" srcOrd="2" destOrd="0" presId="urn:microsoft.com/office/officeart/2005/8/layout/orgChart1"/>
    <dgm:cxn modelId="{B6FC54E5-9DE5-4694-9BB0-C4754A32BB94}" type="presParOf" srcId="{6C99F531-DE6D-432E-B860-07F1603204EC}" destId="{CE7D08F5-F39B-48B9-AE01-7D8F210053CF}" srcOrd="3" destOrd="0" presId="urn:microsoft.com/office/officeart/2005/8/layout/orgChart1"/>
    <dgm:cxn modelId="{F9FE7E2C-5F6C-488D-857B-626BBA812CAA}" type="presParOf" srcId="{CE7D08F5-F39B-48B9-AE01-7D8F210053CF}" destId="{5E31BD55-C5EE-4438-8E1C-2D64091ED43F}" srcOrd="0" destOrd="0" presId="urn:microsoft.com/office/officeart/2005/8/layout/orgChart1"/>
    <dgm:cxn modelId="{6149E640-E095-4126-98AB-E28842282EEF}" type="presParOf" srcId="{5E31BD55-C5EE-4438-8E1C-2D64091ED43F}" destId="{A9100123-7097-4B9B-85F5-D833F4507B29}" srcOrd="0" destOrd="0" presId="urn:microsoft.com/office/officeart/2005/8/layout/orgChart1"/>
    <dgm:cxn modelId="{A3A2D300-A622-4D40-A36E-D2D6A63B5F0D}" type="presParOf" srcId="{5E31BD55-C5EE-4438-8E1C-2D64091ED43F}" destId="{A8807F32-F003-4310-B30D-F93CA95D8917}" srcOrd="1" destOrd="0" presId="urn:microsoft.com/office/officeart/2005/8/layout/orgChart1"/>
    <dgm:cxn modelId="{FDAAB646-35B5-45D1-A6C7-B2AD63870BF1}" type="presParOf" srcId="{CE7D08F5-F39B-48B9-AE01-7D8F210053CF}" destId="{EF6040F4-CFAB-42F1-ACF4-DAF07A03424F}" srcOrd="1" destOrd="0" presId="urn:microsoft.com/office/officeart/2005/8/layout/orgChart1"/>
    <dgm:cxn modelId="{8ABD2D63-D8B8-481E-A782-0D0A6920C1EB}" type="presParOf" srcId="{CE7D08F5-F39B-48B9-AE01-7D8F210053CF}" destId="{29A6AA1B-6D9A-4981-9448-98C1AAE4A865}" srcOrd="2" destOrd="0" presId="urn:microsoft.com/office/officeart/2005/8/layout/orgChart1"/>
    <dgm:cxn modelId="{F4151616-DFB5-4CDA-92D0-AEA41952ECBD}" type="presParOf" srcId="{6C99F531-DE6D-432E-B860-07F1603204EC}" destId="{F6BEE068-5CC9-45B9-B55D-A3A37B45CDFF}" srcOrd="4" destOrd="0" presId="urn:microsoft.com/office/officeart/2005/8/layout/orgChart1"/>
    <dgm:cxn modelId="{70FD331D-3F2D-49FF-A8D3-4F97FA526E38}" type="presParOf" srcId="{6C99F531-DE6D-432E-B860-07F1603204EC}" destId="{345331AD-1CF8-410D-AFB4-5F7F915A3362}" srcOrd="5" destOrd="0" presId="urn:microsoft.com/office/officeart/2005/8/layout/orgChart1"/>
    <dgm:cxn modelId="{EEA3482C-4F43-4A5E-9543-5E93D6086E0C}" type="presParOf" srcId="{345331AD-1CF8-410D-AFB4-5F7F915A3362}" destId="{309DA0E8-ED8B-443F-BD79-7459F50EED09}" srcOrd="0" destOrd="0" presId="urn:microsoft.com/office/officeart/2005/8/layout/orgChart1"/>
    <dgm:cxn modelId="{46DFB367-12A7-46F4-AAB1-AE9D344359CF}" type="presParOf" srcId="{309DA0E8-ED8B-443F-BD79-7459F50EED09}" destId="{A9BE1509-305B-44A2-90A8-FF98BC84CAC0}" srcOrd="0" destOrd="0" presId="urn:microsoft.com/office/officeart/2005/8/layout/orgChart1"/>
    <dgm:cxn modelId="{3ADC36B8-505C-4794-A8D6-D0F33925C60A}" type="presParOf" srcId="{309DA0E8-ED8B-443F-BD79-7459F50EED09}" destId="{6DF5D2D9-16F0-42B0-A925-DF556600FA85}" srcOrd="1" destOrd="0" presId="urn:microsoft.com/office/officeart/2005/8/layout/orgChart1"/>
    <dgm:cxn modelId="{360601FF-BE38-4AC5-98A3-AEA870598B13}" type="presParOf" srcId="{345331AD-1CF8-410D-AFB4-5F7F915A3362}" destId="{3715E0E5-71D1-4C57-AD70-D8C709012BD0}" srcOrd="1" destOrd="0" presId="urn:microsoft.com/office/officeart/2005/8/layout/orgChart1"/>
    <dgm:cxn modelId="{A2FC9C04-3CF6-4539-9EDB-CFDB9832B012}" type="presParOf" srcId="{345331AD-1CF8-410D-AFB4-5F7F915A3362}" destId="{D5D45A20-76A6-4C8E-A51F-FBC6F55683C9}" srcOrd="2" destOrd="0" presId="urn:microsoft.com/office/officeart/2005/8/layout/orgChart1"/>
    <dgm:cxn modelId="{458AE4B5-A71F-4216-8AC7-989FBDFC427F}" type="presParOf" srcId="{D5D45A20-76A6-4C8E-A51F-FBC6F55683C9}" destId="{85C77DBD-122C-40A8-A9A0-11604B3A24F0}" srcOrd="0" destOrd="0" presId="urn:microsoft.com/office/officeart/2005/8/layout/orgChart1"/>
    <dgm:cxn modelId="{35D1E93B-30EC-4F39-81D3-05ADBE261236}" type="presParOf" srcId="{D5D45A20-76A6-4C8E-A51F-FBC6F55683C9}" destId="{2DC41B63-5C9C-49CA-ACAB-970A63734E5F}" srcOrd="1" destOrd="0" presId="urn:microsoft.com/office/officeart/2005/8/layout/orgChart1"/>
    <dgm:cxn modelId="{61243D33-ACB6-4649-B67E-3F29DA2AD9ED}" type="presParOf" srcId="{2DC41B63-5C9C-49CA-ACAB-970A63734E5F}" destId="{A58288BF-73E4-45AD-BB31-1EF57CCFE687}" srcOrd="0" destOrd="0" presId="urn:microsoft.com/office/officeart/2005/8/layout/orgChart1"/>
    <dgm:cxn modelId="{D793B794-8020-4239-A193-B55A697751C7}" type="presParOf" srcId="{A58288BF-73E4-45AD-BB31-1EF57CCFE687}" destId="{1935AF65-C870-4B18-848A-7D7A1AD4FE10}" srcOrd="0" destOrd="0" presId="urn:microsoft.com/office/officeart/2005/8/layout/orgChart1"/>
    <dgm:cxn modelId="{23564305-71E3-4F7B-9056-3222856355E1}" type="presParOf" srcId="{A58288BF-73E4-45AD-BB31-1EF57CCFE687}" destId="{7B5A1A90-E8F9-41F0-AB36-6CC1CEBAD908}" srcOrd="1" destOrd="0" presId="urn:microsoft.com/office/officeart/2005/8/layout/orgChart1"/>
    <dgm:cxn modelId="{69DE6B36-E65D-40FF-90A9-52E9C8F6D846}" type="presParOf" srcId="{2DC41B63-5C9C-49CA-ACAB-970A63734E5F}" destId="{AFF2DFEE-1616-464D-ACF1-F6824F72D903}" srcOrd="1" destOrd="0" presId="urn:microsoft.com/office/officeart/2005/8/layout/orgChart1"/>
    <dgm:cxn modelId="{533549C4-BF04-4621-AAC5-45D98C0DD2E3}" type="presParOf" srcId="{2DC41B63-5C9C-49CA-ACAB-970A63734E5F}" destId="{3ECD2A38-A0D4-48C5-AC6A-372B1F47913F}" srcOrd="2" destOrd="0" presId="urn:microsoft.com/office/officeart/2005/8/layout/orgChart1"/>
    <dgm:cxn modelId="{AF0DF2BC-B39A-48D0-92E9-8D05BD2AA6A5}" type="presParOf" srcId="{D5D45A20-76A6-4C8E-A51F-FBC6F55683C9}" destId="{BAE5E981-CE87-44D1-B6BC-25C44BD38C2E}" srcOrd="2" destOrd="0" presId="urn:microsoft.com/office/officeart/2005/8/layout/orgChart1"/>
    <dgm:cxn modelId="{DEF31B0D-B11C-48E5-832D-FAD77242CD18}" type="presParOf" srcId="{D5D45A20-76A6-4C8E-A51F-FBC6F55683C9}" destId="{2CFCE0FB-A375-4141-BCC6-47C0FBC4285C}" srcOrd="3" destOrd="0" presId="urn:microsoft.com/office/officeart/2005/8/layout/orgChart1"/>
    <dgm:cxn modelId="{ACED7A41-3CE7-4CD6-8D9A-EAD1489A2698}" type="presParOf" srcId="{2CFCE0FB-A375-4141-BCC6-47C0FBC4285C}" destId="{36E01251-0BEF-43EA-A9A6-2ADB4CC08E3C}" srcOrd="0" destOrd="0" presId="urn:microsoft.com/office/officeart/2005/8/layout/orgChart1"/>
    <dgm:cxn modelId="{B8BFBE00-8C12-4C65-9037-B46E6B41B75E}" type="presParOf" srcId="{36E01251-0BEF-43EA-A9A6-2ADB4CC08E3C}" destId="{08AA71FD-B782-4AC7-A07F-67F950B41626}" srcOrd="0" destOrd="0" presId="urn:microsoft.com/office/officeart/2005/8/layout/orgChart1"/>
    <dgm:cxn modelId="{D0963A39-0455-42CA-85A9-13A2A535664F}" type="presParOf" srcId="{36E01251-0BEF-43EA-A9A6-2ADB4CC08E3C}" destId="{0DBD41B4-96E0-4373-AEB5-8D90EB379D96}" srcOrd="1" destOrd="0" presId="urn:microsoft.com/office/officeart/2005/8/layout/orgChart1"/>
    <dgm:cxn modelId="{CCD20B3A-5A28-4196-8856-25D7AE6EBC98}" type="presParOf" srcId="{2CFCE0FB-A375-4141-BCC6-47C0FBC4285C}" destId="{2DA02B21-A12F-4A3F-B14C-36C25F548B14}" srcOrd="1" destOrd="0" presId="urn:microsoft.com/office/officeart/2005/8/layout/orgChart1"/>
    <dgm:cxn modelId="{ACF5EA3F-65A1-4E62-A036-ACAB996EC3C8}" type="presParOf" srcId="{2CFCE0FB-A375-4141-BCC6-47C0FBC4285C}" destId="{C340858A-B68F-47B5-886F-41651356BEB8}" srcOrd="2" destOrd="0" presId="urn:microsoft.com/office/officeart/2005/8/layout/orgChart1"/>
    <dgm:cxn modelId="{0104D285-99D6-4BD4-8E85-5DA27E3786E9}" type="presParOf" srcId="{DB8F1A55-62D8-4033-AB24-C1B6FC7C1238}" destId="{855B3E9A-7B6C-4DEE-9B7F-3253C9CE2F37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C44144-D65F-446D-9832-EAA7C4B969FB}" type="doc">
      <dgm:prSet loTypeId="urn:microsoft.com/office/officeart/2005/8/layout/orgChart1" loCatId="hierarchy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448C375-8F63-46D3-8A29-1777ECD51D96}">
      <dgm:prSet phldrT="[Texto]" custT="1"/>
      <dgm:spPr>
        <a:solidFill>
          <a:schemeClr val="accent4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Lógicos</a:t>
          </a:r>
        </a:p>
      </dgm:t>
    </dgm:pt>
    <dgm:pt modelId="{080C5F11-5F70-4F33-90CE-343F24C9933B}" type="parTrans" cxnId="{378CDB82-3BE4-42C9-A6B2-4044AF6A1F44}">
      <dgm:prSet/>
      <dgm:spPr/>
      <dgm:t>
        <a:bodyPr/>
        <a:lstStyle/>
        <a:p>
          <a:endParaRPr lang="es-ES" sz="2800"/>
        </a:p>
      </dgm:t>
    </dgm:pt>
    <dgm:pt modelId="{340F4872-1F60-437A-9F91-FC54361A189D}" type="sibTrans" cxnId="{378CDB82-3BE4-42C9-A6B2-4044AF6A1F44}">
      <dgm:prSet/>
      <dgm:spPr/>
      <dgm:t>
        <a:bodyPr/>
        <a:lstStyle/>
        <a:p>
          <a:endParaRPr lang="es-ES" sz="2800"/>
        </a:p>
      </dgm:t>
    </dgm:pt>
    <dgm:pt modelId="{9171CD8A-4EC6-47B0-8AA0-59E89239E763}">
      <dgm:prSet phldrT="[Texto]" custT="1"/>
      <dgm:spPr>
        <a:solidFill>
          <a:schemeClr val="accent1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Comparación</a:t>
          </a:r>
        </a:p>
      </dgm:t>
    </dgm:pt>
    <dgm:pt modelId="{8AB675D9-BA92-4579-B9D3-387F849F537A}" type="parTrans" cxnId="{80F75678-87B1-4E27-934F-172CD40CD22A}">
      <dgm:prSet/>
      <dgm:spPr/>
      <dgm:t>
        <a:bodyPr/>
        <a:lstStyle/>
        <a:p>
          <a:endParaRPr lang="es-ES" sz="2800"/>
        </a:p>
      </dgm:t>
    </dgm:pt>
    <dgm:pt modelId="{37F78B58-5D50-49EC-A92D-A27D8D1848CD}" type="sibTrans" cxnId="{80F75678-87B1-4E27-934F-172CD40CD22A}">
      <dgm:prSet/>
      <dgm:spPr/>
      <dgm:t>
        <a:bodyPr/>
        <a:lstStyle/>
        <a:p>
          <a:endParaRPr lang="es-ES" sz="2800"/>
        </a:p>
      </dgm:t>
    </dgm:pt>
    <dgm:pt modelId="{0513DCD9-3AC5-48C0-A553-D9ABB6BC2105}" type="asst">
      <dgm:prSet phldrT="[Texto]" custT="1"/>
      <dgm:spPr>
        <a:solidFill>
          <a:srgbClr val="F56851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IS</a:t>
          </a:r>
        </a:p>
      </dgm:t>
    </dgm:pt>
    <dgm:pt modelId="{AD02142A-8A85-49E6-B27D-77EB664CA684}" type="parTrans" cxnId="{CDA740BA-A2CE-4C27-B911-DA233B046DC6}">
      <dgm:prSet/>
      <dgm:spPr/>
      <dgm:t>
        <a:bodyPr/>
        <a:lstStyle/>
        <a:p>
          <a:endParaRPr lang="es-ES" sz="2800"/>
        </a:p>
      </dgm:t>
    </dgm:pt>
    <dgm:pt modelId="{F6A36E6F-8005-4751-BA8C-F1AE3618E446}" type="sibTrans" cxnId="{CDA740BA-A2CE-4C27-B911-DA233B046DC6}">
      <dgm:prSet/>
      <dgm:spPr/>
      <dgm:t>
        <a:bodyPr/>
        <a:lstStyle/>
        <a:p>
          <a:endParaRPr lang="es-ES" sz="2800"/>
        </a:p>
      </dgm:t>
    </dgm:pt>
    <dgm:pt modelId="{32E921FD-692A-45E7-9BC3-2CC6399F6882}">
      <dgm:prSet phldrT="[Texto]" custT="1"/>
      <dgm:spPr>
        <a:solidFill>
          <a:schemeClr val="tx2">
            <a:lumMod val="75000"/>
            <a:lumOff val="2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Aritméticos</a:t>
          </a:r>
        </a:p>
      </dgm:t>
    </dgm:pt>
    <dgm:pt modelId="{2A801B5E-AFB4-4460-8089-3CA1D52BC963}" type="sibTrans" cxnId="{74295FA7-C292-4B14-8812-F470A7269D7C}">
      <dgm:prSet/>
      <dgm:spPr/>
      <dgm:t>
        <a:bodyPr/>
        <a:lstStyle/>
        <a:p>
          <a:endParaRPr lang="es-ES" sz="2800"/>
        </a:p>
      </dgm:t>
    </dgm:pt>
    <dgm:pt modelId="{3C79456A-29C9-49F3-9079-65A95E31244F}" type="parTrans" cxnId="{74295FA7-C292-4B14-8812-F470A7269D7C}">
      <dgm:prSet/>
      <dgm:spPr/>
      <dgm:t>
        <a:bodyPr/>
        <a:lstStyle/>
        <a:p>
          <a:endParaRPr lang="es-ES" sz="2800"/>
        </a:p>
      </dgm:t>
    </dgm:pt>
    <dgm:pt modelId="{53037BA6-B11D-4F2D-92DF-3D89463FFA03}" type="asst">
      <dgm:prSet phldrT="[Texto]" custT="1"/>
      <dgm:spPr>
        <a:solidFill>
          <a:srgbClr val="F56851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NOT IN</a:t>
          </a:r>
        </a:p>
      </dgm:t>
    </dgm:pt>
    <dgm:pt modelId="{0833D81F-7D11-40E4-B917-FEB4742F1CFA}" type="parTrans" cxnId="{82CE4C47-1352-4893-8DE4-54359D370D22}">
      <dgm:prSet/>
      <dgm:spPr/>
      <dgm:t>
        <a:bodyPr/>
        <a:lstStyle/>
        <a:p>
          <a:endParaRPr lang="es-ES" sz="2800"/>
        </a:p>
      </dgm:t>
    </dgm:pt>
    <dgm:pt modelId="{29417D46-2D5C-481E-8DDC-40E5DBBD91A4}" type="sibTrans" cxnId="{82CE4C47-1352-4893-8DE4-54359D370D22}">
      <dgm:prSet/>
      <dgm:spPr/>
      <dgm:t>
        <a:bodyPr/>
        <a:lstStyle/>
        <a:p>
          <a:endParaRPr lang="es-ES" sz="2800"/>
        </a:p>
      </dgm:t>
    </dgm:pt>
    <dgm:pt modelId="{9794D749-F305-4F74-AE5A-013715C16B48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Suma </a:t>
          </a:r>
        </a:p>
        <a:p>
          <a:r>
            <a:rPr lang="es-ES" sz="1000" dirty="0"/>
            <a:t>+</a:t>
          </a:r>
        </a:p>
      </dgm:t>
    </dgm:pt>
    <dgm:pt modelId="{4885023A-B65B-46D7-B499-7FB8F3684546}" type="parTrans" cxnId="{20457304-B786-497D-9777-DB8F746764F5}">
      <dgm:prSet/>
      <dgm:spPr/>
      <dgm:t>
        <a:bodyPr/>
        <a:lstStyle/>
        <a:p>
          <a:endParaRPr lang="es-ES" sz="2800"/>
        </a:p>
      </dgm:t>
    </dgm:pt>
    <dgm:pt modelId="{C63BE8D5-6826-4BDF-A052-FABC08E44B2F}" type="sibTrans" cxnId="{20457304-B786-497D-9777-DB8F746764F5}">
      <dgm:prSet/>
      <dgm:spPr/>
      <dgm:t>
        <a:bodyPr/>
        <a:lstStyle/>
        <a:p>
          <a:endParaRPr lang="es-ES" sz="2800"/>
        </a:p>
      </dgm:t>
    </dgm:pt>
    <dgm:pt modelId="{B4A98AE1-FCAB-4DCB-965D-C217867B5826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Resta</a:t>
          </a:r>
          <a:br>
            <a:rPr lang="es-ES" sz="1000" dirty="0"/>
          </a:br>
          <a:r>
            <a:rPr lang="es-ES" sz="1000" dirty="0"/>
            <a:t>-</a:t>
          </a:r>
        </a:p>
      </dgm:t>
    </dgm:pt>
    <dgm:pt modelId="{3A0D8D0C-ED73-40C2-8A6B-7E7DE2A8ED37}" type="parTrans" cxnId="{749BF8C4-80BD-4096-8623-62B1D24160A5}">
      <dgm:prSet/>
      <dgm:spPr/>
      <dgm:t>
        <a:bodyPr/>
        <a:lstStyle/>
        <a:p>
          <a:endParaRPr lang="es-ES" sz="2800"/>
        </a:p>
      </dgm:t>
    </dgm:pt>
    <dgm:pt modelId="{84133C53-A269-4E35-B8E0-ED1B24857EAF}" type="sibTrans" cxnId="{749BF8C4-80BD-4096-8623-62B1D24160A5}">
      <dgm:prSet/>
      <dgm:spPr/>
      <dgm:t>
        <a:bodyPr/>
        <a:lstStyle/>
        <a:p>
          <a:endParaRPr lang="es-ES" sz="2800"/>
        </a:p>
      </dgm:t>
    </dgm:pt>
    <dgm:pt modelId="{A35E6329-5F3E-4D2B-823F-4F20C6DB3435}">
      <dgm:prSet phldrT="[Texto]" custT="1"/>
      <dgm:spPr>
        <a:solidFill>
          <a:schemeClr val="accent3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</a:effectLst>
      </dgm:spPr>
      <dgm:t>
        <a:bodyPr/>
        <a:lstStyle/>
        <a:p>
          <a:r>
            <a:rPr lang="es-ES" sz="1800" dirty="0"/>
            <a:t>Operadores</a:t>
          </a:r>
          <a:endParaRPr lang="es-ES" sz="1000" dirty="0"/>
        </a:p>
      </dgm:t>
    </dgm:pt>
    <dgm:pt modelId="{FF1355DA-2AD8-4FA2-9E1E-0459C34698C8}" type="sibTrans" cxnId="{64D749ED-EFC2-4B32-840B-AF7C98221E83}">
      <dgm:prSet/>
      <dgm:spPr/>
      <dgm:t>
        <a:bodyPr/>
        <a:lstStyle/>
        <a:p>
          <a:endParaRPr lang="es-ES" sz="2800"/>
        </a:p>
      </dgm:t>
    </dgm:pt>
    <dgm:pt modelId="{8210A3F3-02B4-423B-B9E6-DADB79605C74}" type="parTrans" cxnId="{64D749ED-EFC2-4B32-840B-AF7C98221E83}">
      <dgm:prSet/>
      <dgm:spPr/>
      <dgm:t>
        <a:bodyPr/>
        <a:lstStyle/>
        <a:p>
          <a:endParaRPr lang="es-ES" sz="2800"/>
        </a:p>
      </dgm:t>
    </dgm:pt>
    <dgm:pt modelId="{A619683F-64CB-4954-A7ED-DFCC15841CAD}">
      <dgm:prSet phldrT="[Texto]" custT="1"/>
      <dgm:spPr>
        <a:solidFill>
          <a:srgbClr val="682D00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Asignación</a:t>
          </a:r>
        </a:p>
      </dgm:t>
    </dgm:pt>
    <dgm:pt modelId="{2D98F338-4023-4A08-9E15-71B484C75ABC}" type="parTrans" cxnId="{41FE32C9-D759-421A-A269-549560E82264}">
      <dgm:prSet/>
      <dgm:spPr/>
      <dgm:t>
        <a:bodyPr/>
        <a:lstStyle/>
        <a:p>
          <a:endParaRPr lang="es-ES" sz="2800"/>
        </a:p>
      </dgm:t>
    </dgm:pt>
    <dgm:pt modelId="{30255C0F-D296-43E7-A556-55727AE27D41}" type="sibTrans" cxnId="{41FE32C9-D759-421A-A269-549560E82264}">
      <dgm:prSet/>
      <dgm:spPr/>
      <dgm:t>
        <a:bodyPr/>
        <a:lstStyle/>
        <a:p>
          <a:endParaRPr lang="es-ES" sz="2800"/>
        </a:p>
      </dgm:t>
    </dgm:pt>
    <dgm:pt modelId="{670EC92B-EE0E-491B-994A-BC4AB0B95BFD}">
      <dgm:prSet phldrT="[Texto]" custT="1"/>
      <dgm:spPr>
        <a:solidFill>
          <a:schemeClr val="accent6">
            <a:lumMod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200" dirty="0"/>
            <a:t>Especiales</a:t>
          </a:r>
        </a:p>
      </dgm:t>
    </dgm:pt>
    <dgm:pt modelId="{FA17CC8C-F13E-4F7B-98A1-B48F730414F9}" type="parTrans" cxnId="{F7D76E2F-896C-4BC3-BAFB-66EAFECF87B3}">
      <dgm:prSet/>
      <dgm:spPr/>
      <dgm:t>
        <a:bodyPr/>
        <a:lstStyle/>
        <a:p>
          <a:endParaRPr lang="es-ES" sz="2800"/>
        </a:p>
      </dgm:t>
    </dgm:pt>
    <dgm:pt modelId="{0CE3CB0E-F6AD-450E-B0BD-BE4205CBEFBE}" type="sibTrans" cxnId="{F7D76E2F-896C-4BC3-BAFB-66EAFECF87B3}">
      <dgm:prSet/>
      <dgm:spPr/>
      <dgm:t>
        <a:bodyPr/>
        <a:lstStyle/>
        <a:p>
          <a:endParaRPr lang="es-ES" sz="2800"/>
        </a:p>
      </dgm:t>
    </dgm:pt>
    <dgm:pt modelId="{CC3BC291-CE27-47E6-90E9-28B7DC106AB1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Multiplicación</a:t>
          </a:r>
          <a:br>
            <a:rPr lang="es-ES" sz="1000" dirty="0"/>
          </a:br>
          <a:r>
            <a:rPr lang="es-ES" sz="1000" baseline="-25000" dirty="0"/>
            <a:t>*</a:t>
          </a:r>
          <a:endParaRPr lang="es-ES" sz="1000" dirty="0"/>
        </a:p>
      </dgm:t>
    </dgm:pt>
    <dgm:pt modelId="{B53B0BBE-1F9C-4453-AE65-E42CD5BDA1CF}" type="parTrans" cxnId="{89BE8FE6-D9E6-49ED-A335-33CF0400813F}">
      <dgm:prSet/>
      <dgm:spPr/>
      <dgm:t>
        <a:bodyPr/>
        <a:lstStyle/>
        <a:p>
          <a:endParaRPr lang="es-ES" sz="2800"/>
        </a:p>
      </dgm:t>
    </dgm:pt>
    <dgm:pt modelId="{2279B809-9FF0-42FA-83F7-4789581BD35C}" type="sibTrans" cxnId="{89BE8FE6-D9E6-49ED-A335-33CF0400813F}">
      <dgm:prSet/>
      <dgm:spPr/>
      <dgm:t>
        <a:bodyPr/>
        <a:lstStyle/>
        <a:p>
          <a:endParaRPr lang="es-ES" sz="2800"/>
        </a:p>
      </dgm:t>
    </dgm:pt>
    <dgm:pt modelId="{303F7F1C-E082-4BEF-87A6-51D003DF8D2B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División</a:t>
          </a:r>
          <a:br>
            <a:rPr lang="es-ES" sz="1000" dirty="0"/>
          </a:br>
          <a:r>
            <a:rPr lang="es-ES" sz="1000" dirty="0"/>
            <a:t>/</a:t>
          </a:r>
        </a:p>
      </dgm:t>
    </dgm:pt>
    <dgm:pt modelId="{74639D27-2B58-4B80-8782-0B30402D80EA}" type="parTrans" cxnId="{8727796C-7D6B-48A4-98F7-5CE4A54203C2}">
      <dgm:prSet/>
      <dgm:spPr/>
      <dgm:t>
        <a:bodyPr/>
        <a:lstStyle/>
        <a:p>
          <a:endParaRPr lang="es-ES" sz="2800"/>
        </a:p>
      </dgm:t>
    </dgm:pt>
    <dgm:pt modelId="{51FF7B71-C2BC-4A63-9751-E7A6199FDE07}" type="sibTrans" cxnId="{8727796C-7D6B-48A4-98F7-5CE4A54203C2}">
      <dgm:prSet/>
      <dgm:spPr/>
      <dgm:t>
        <a:bodyPr/>
        <a:lstStyle/>
        <a:p>
          <a:endParaRPr lang="es-ES" sz="2800"/>
        </a:p>
      </dgm:t>
    </dgm:pt>
    <dgm:pt modelId="{EA65F302-B31E-4E4A-B294-1F00716A2B50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Módulo</a:t>
          </a:r>
          <a:br>
            <a:rPr lang="es-ES" sz="1000" dirty="0"/>
          </a:br>
          <a:r>
            <a:rPr lang="es-ES" sz="1000" dirty="0"/>
            <a:t>%</a:t>
          </a:r>
        </a:p>
      </dgm:t>
    </dgm:pt>
    <dgm:pt modelId="{A9B4B29D-3E83-4A88-9751-D326B09A35B1}" type="parTrans" cxnId="{FAACCD1A-9025-477F-8B86-320A8CF70BEC}">
      <dgm:prSet/>
      <dgm:spPr/>
      <dgm:t>
        <a:bodyPr/>
        <a:lstStyle/>
        <a:p>
          <a:endParaRPr lang="es-ES" sz="2800"/>
        </a:p>
      </dgm:t>
    </dgm:pt>
    <dgm:pt modelId="{E0FAD037-0F34-4010-8B14-5A7161491CA2}" type="sibTrans" cxnId="{FAACCD1A-9025-477F-8B86-320A8CF70BEC}">
      <dgm:prSet/>
      <dgm:spPr/>
      <dgm:t>
        <a:bodyPr/>
        <a:lstStyle/>
        <a:p>
          <a:endParaRPr lang="es-ES" sz="2800"/>
        </a:p>
      </dgm:t>
    </dgm:pt>
    <dgm:pt modelId="{3DDC9470-9419-4A88-85EF-CCEE6E4A544F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Exponente</a:t>
          </a:r>
          <a:br>
            <a:rPr lang="es-ES" sz="1000" dirty="0"/>
          </a:br>
          <a:r>
            <a:rPr lang="es-ES" sz="1000" dirty="0"/>
            <a:t>**</a:t>
          </a:r>
        </a:p>
      </dgm:t>
    </dgm:pt>
    <dgm:pt modelId="{1419F406-5E9E-4DB0-9095-BB8ED06E4800}" type="parTrans" cxnId="{A715EB5C-BEC3-427B-8119-6980BDAF8B8D}">
      <dgm:prSet/>
      <dgm:spPr/>
      <dgm:t>
        <a:bodyPr/>
        <a:lstStyle/>
        <a:p>
          <a:endParaRPr lang="es-ES" sz="2800"/>
        </a:p>
      </dgm:t>
    </dgm:pt>
    <dgm:pt modelId="{0A23FA4A-F07F-4ED8-B91C-432FC48C7D00}" type="sibTrans" cxnId="{A715EB5C-BEC3-427B-8119-6980BDAF8B8D}">
      <dgm:prSet/>
      <dgm:spPr/>
      <dgm:t>
        <a:bodyPr/>
        <a:lstStyle/>
        <a:p>
          <a:endParaRPr lang="es-ES" sz="2800"/>
        </a:p>
      </dgm:t>
    </dgm:pt>
    <dgm:pt modelId="{190B7701-D144-4875-8BAF-E070E7458454}" type="asst">
      <dgm:prSet phldrT="[Texto]" custT="1"/>
      <dgm:spPr>
        <a:solidFill>
          <a:schemeClr val="tx2">
            <a:lumMod val="50000"/>
            <a:lumOff val="50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División entera</a:t>
          </a:r>
          <a:br>
            <a:rPr lang="es-ES" sz="1000" dirty="0"/>
          </a:br>
          <a:r>
            <a:rPr lang="es-ES" sz="1000" dirty="0"/>
            <a:t>//</a:t>
          </a:r>
        </a:p>
      </dgm:t>
    </dgm:pt>
    <dgm:pt modelId="{55B504A0-81A6-4344-A4D8-CB2C6130B6B3}" type="parTrans" cxnId="{4AEBD875-5CDE-4D95-93C6-0B797AB8E769}">
      <dgm:prSet/>
      <dgm:spPr/>
      <dgm:t>
        <a:bodyPr/>
        <a:lstStyle/>
        <a:p>
          <a:endParaRPr lang="es-ES" sz="2800"/>
        </a:p>
      </dgm:t>
    </dgm:pt>
    <dgm:pt modelId="{002C0485-377B-476E-AFD2-98E6FCEFEDCD}" type="sibTrans" cxnId="{4AEBD875-5CDE-4D95-93C6-0B797AB8E769}">
      <dgm:prSet/>
      <dgm:spPr/>
      <dgm:t>
        <a:bodyPr/>
        <a:lstStyle/>
        <a:p>
          <a:endParaRPr lang="es-ES" sz="2800"/>
        </a:p>
      </dgm:t>
    </dgm:pt>
    <dgm:pt modelId="{52166DC8-32EE-4F99-87FC-243F89FE4A0E}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Menor o igual</a:t>
          </a:r>
        </a:p>
        <a:p>
          <a:r>
            <a:rPr lang="es-ES" sz="1000" dirty="0"/>
            <a:t>&lt;=</a:t>
          </a:r>
        </a:p>
      </dgm:t>
    </dgm:pt>
    <dgm:pt modelId="{8B63A170-DC42-4841-891A-E6132CB0AB07}" type="parTrans" cxnId="{52EBE174-D903-42C0-9528-871112297BFC}">
      <dgm:prSet/>
      <dgm:spPr/>
      <dgm:t>
        <a:bodyPr/>
        <a:lstStyle/>
        <a:p>
          <a:endParaRPr lang="es-ES" sz="2800"/>
        </a:p>
      </dgm:t>
    </dgm:pt>
    <dgm:pt modelId="{24B133D0-C7EB-4760-9F1F-61E9A7FCCEA6}" type="sibTrans" cxnId="{52EBE174-D903-42C0-9528-871112297BFC}">
      <dgm:prSet/>
      <dgm:spPr/>
      <dgm:t>
        <a:bodyPr/>
        <a:lstStyle/>
        <a:p>
          <a:endParaRPr lang="es-ES" sz="2800"/>
        </a:p>
      </dgm:t>
    </dgm:pt>
    <dgm:pt modelId="{0E0CD054-F0C9-41E7-8101-B65830275E86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 anchor="t"/>
        <a:lstStyle/>
        <a:p>
          <a:r>
            <a:rPr lang="es-ES" sz="1000" dirty="0"/>
            <a:t>Igual que</a:t>
          </a:r>
        </a:p>
        <a:p>
          <a:r>
            <a:rPr lang="es-ES" sz="1000" dirty="0"/>
            <a:t>==</a:t>
          </a:r>
          <a:br>
            <a:rPr lang="es-ES" sz="1000" dirty="0"/>
          </a:br>
          <a:endParaRPr lang="es-ES" sz="1000" dirty="0"/>
        </a:p>
      </dgm:t>
    </dgm:pt>
    <dgm:pt modelId="{EE4B2557-3E73-4983-B157-9D1AC487D9B0}" type="parTrans" cxnId="{B398BF58-1ADD-40CD-A84E-1D072C7D159F}">
      <dgm:prSet/>
      <dgm:spPr/>
      <dgm:t>
        <a:bodyPr/>
        <a:lstStyle/>
        <a:p>
          <a:endParaRPr lang="es-ES" sz="2800"/>
        </a:p>
      </dgm:t>
    </dgm:pt>
    <dgm:pt modelId="{224A2863-F6DC-430F-8FA4-2B6A8E0A459B}" type="sibTrans" cxnId="{B398BF58-1ADD-40CD-A84E-1D072C7D159F}">
      <dgm:prSet/>
      <dgm:spPr/>
      <dgm:t>
        <a:bodyPr/>
        <a:lstStyle/>
        <a:p>
          <a:endParaRPr lang="es-ES" sz="2800"/>
        </a:p>
      </dgm:t>
    </dgm:pt>
    <dgm:pt modelId="{38B23B9A-7D07-4258-91DE-E5DE5643E50F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Diferente que</a:t>
          </a:r>
        </a:p>
        <a:p>
          <a:r>
            <a:rPr lang="es-ES" sz="1000" dirty="0"/>
            <a:t>!=</a:t>
          </a:r>
        </a:p>
      </dgm:t>
    </dgm:pt>
    <dgm:pt modelId="{19E2DA08-21E3-4951-82B0-4C206407D5B5}" type="parTrans" cxnId="{B1641506-E372-45C8-B5B4-6D24D408A7ED}">
      <dgm:prSet/>
      <dgm:spPr/>
      <dgm:t>
        <a:bodyPr/>
        <a:lstStyle/>
        <a:p>
          <a:endParaRPr lang="es-ES" sz="2800"/>
        </a:p>
      </dgm:t>
    </dgm:pt>
    <dgm:pt modelId="{599609C9-1DF0-4377-80DB-C90D79C4ACD3}" type="sibTrans" cxnId="{B1641506-E372-45C8-B5B4-6D24D408A7ED}">
      <dgm:prSet/>
      <dgm:spPr/>
      <dgm:t>
        <a:bodyPr/>
        <a:lstStyle/>
        <a:p>
          <a:endParaRPr lang="es-ES" sz="2800"/>
        </a:p>
      </dgm:t>
    </dgm:pt>
    <dgm:pt modelId="{697CAE6C-F0D7-420B-A7A1-F2876966478E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Mayor que</a:t>
          </a:r>
        </a:p>
        <a:p>
          <a:r>
            <a:rPr lang="es-ES" sz="1000" dirty="0"/>
            <a:t>&gt;</a:t>
          </a:r>
        </a:p>
      </dgm:t>
    </dgm:pt>
    <dgm:pt modelId="{4DC2C5BE-8E24-4CE0-8F00-C881972BC685}" type="parTrans" cxnId="{6ACA15E6-FFDC-4563-AA75-0C7B3DE9D26A}">
      <dgm:prSet/>
      <dgm:spPr/>
      <dgm:t>
        <a:bodyPr/>
        <a:lstStyle/>
        <a:p>
          <a:endParaRPr lang="es-ES" sz="2800"/>
        </a:p>
      </dgm:t>
    </dgm:pt>
    <dgm:pt modelId="{DAF5282E-B4CC-4B91-85C3-3286526BBD59}" type="sibTrans" cxnId="{6ACA15E6-FFDC-4563-AA75-0C7B3DE9D26A}">
      <dgm:prSet/>
      <dgm:spPr/>
      <dgm:t>
        <a:bodyPr/>
        <a:lstStyle/>
        <a:p>
          <a:endParaRPr lang="es-ES" sz="2800"/>
        </a:p>
      </dgm:t>
    </dgm:pt>
    <dgm:pt modelId="{E88CE78A-2669-4D2F-BF22-C3A0AB4C215E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Menor que</a:t>
          </a:r>
        </a:p>
        <a:p>
          <a:r>
            <a:rPr lang="es-ES" sz="1000" dirty="0"/>
            <a:t>&lt;</a:t>
          </a:r>
        </a:p>
      </dgm:t>
    </dgm:pt>
    <dgm:pt modelId="{0350D947-1507-4E57-A0F6-50927541CB3B}" type="parTrans" cxnId="{D398CF3B-7253-4F38-893F-234B19878363}">
      <dgm:prSet/>
      <dgm:spPr/>
      <dgm:t>
        <a:bodyPr/>
        <a:lstStyle/>
        <a:p>
          <a:endParaRPr lang="es-ES" sz="2800"/>
        </a:p>
      </dgm:t>
    </dgm:pt>
    <dgm:pt modelId="{A20F66DA-B13A-4113-834E-1769172337A6}" type="sibTrans" cxnId="{D398CF3B-7253-4F38-893F-234B19878363}">
      <dgm:prSet/>
      <dgm:spPr/>
      <dgm:t>
        <a:bodyPr/>
        <a:lstStyle/>
        <a:p>
          <a:endParaRPr lang="es-ES" sz="2800"/>
        </a:p>
      </dgm:t>
    </dgm:pt>
    <dgm:pt modelId="{78486B87-195B-4CAD-B1E0-8766F5580D89}" type="asst">
      <dgm:prSet phldrT="[Texto]" custT="1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Mayor o igual</a:t>
          </a:r>
        </a:p>
        <a:p>
          <a:r>
            <a:rPr lang="es-ES" sz="1000" dirty="0"/>
            <a:t>&gt;=</a:t>
          </a:r>
        </a:p>
      </dgm:t>
    </dgm:pt>
    <dgm:pt modelId="{D4D82DE2-6246-4C23-8B56-AEE88704C904}" type="parTrans" cxnId="{34C55F5E-16A5-4BCA-AB40-5648BCDB7223}">
      <dgm:prSet/>
      <dgm:spPr/>
      <dgm:t>
        <a:bodyPr/>
        <a:lstStyle/>
        <a:p>
          <a:endParaRPr lang="es-ES" sz="2800"/>
        </a:p>
      </dgm:t>
    </dgm:pt>
    <dgm:pt modelId="{A23A2060-7CB4-4E9D-A5CE-7762E10610BB}" type="sibTrans" cxnId="{34C55F5E-16A5-4BCA-AB40-5648BCDB7223}">
      <dgm:prSet/>
      <dgm:spPr/>
      <dgm:t>
        <a:bodyPr/>
        <a:lstStyle/>
        <a:p>
          <a:endParaRPr lang="es-ES" sz="2800"/>
        </a:p>
      </dgm:t>
    </dgm:pt>
    <dgm:pt modelId="{15D738CC-11E9-498C-A760-0567E94E0C53}">
      <dgm:prSet phldrT="[Texto]" custT="1"/>
      <dgm:spPr>
        <a:solidFill>
          <a:schemeClr val="accent4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NOT</a:t>
          </a:r>
        </a:p>
      </dgm:t>
    </dgm:pt>
    <dgm:pt modelId="{18313918-91C7-409D-9D4C-E19260BBCA5A}" type="parTrans" cxnId="{F1A12BF1-CA0F-48EB-8489-CE5EE93427EA}">
      <dgm:prSet/>
      <dgm:spPr/>
      <dgm:t>
        <a:bodyPr/>
        <a:lstStyle/>
        <a:p>
          <a:endParaRPr lang="es-ES" sz="2800"/>
        </a:p>
      </dgm:t>
    </dgm:pt>
    <dgm:pt modelId="{03D145A0-5586-435C-8D9E-478F9331A5CF}" type="sibTrans" cxnId="{F1A12BF1-CA0F-48EB-8489-CE5EE93427EA}">
      <dgm:prSet/>
      <dgm:spPr/>
      <dgm:t>
        <a:bodyPr/>
        <a:lstStyle/>
        <a:p>
          <a:endParaRPr lang="es-ES" sz="2800"/>
        </a:p>
      </dgm:t>
    </dgm:pt>
    <dgm:pt modelId="{059F23AB-37A4-4116-8418-71B52B81D16A}" type="asst">
      <dgm:prSet phldrT="[Texto]" custT="1"/>
      <dgm:spPr>
        <a:solidFill>
          <a:schemeClr val="accent4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AND</a:t>
          </a:r>
        </a:p>
      </dgm:t>
    </dgm:pt>
    <dgm:pt modelId="{F7A4492D-8AAB-449C-AFC5-0FAE46BD9D96}" type="parTrans" cxnId="{EFB26BBC-C27F-4D96-8DBC-38386FF1FDF5}">
      <dgm:prSet/>
      <dgm:spPr/>
      <dgm:t>
        <a:bodyPr/>
        <a:lstStyle/>
        <a:p>
          <a:endParaRPr lang="es-ES" sz="2800"/>
        </a:p>
      </dgm:t>
    </dgm:pt>
    <dgm:pt modelId="{7D961059-87C2-4B24-811C-03E53B0D0B9E}" type="sibTrans" cxnId="{EFB26BBC-C27F-4D96-8DBC-38386FF1FDF5}">
      <dgm:prSet/>
      <dgm:spPr/>
      <dgm:t>
        <a:bodyPr/>
        <a:lstStyle/>
        <a:p>
          <a:endParaRPr lang="es-ES" sz="2800"/>
        </a:p>
      </dgm:t>
    </dgm:pt>
    <dgm:pt modelId="{069EA20B-23E0-455B-97A8-9113A5BE272C}" type="asst">
      <dgm:prSet phldrT="[Texto]" custT="1"/>
      <dgm:spPr>
        <a:solidFill>
          <a:schemeClr val="accent4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OR</a:t>
          </a:r>
        </a:p>
      </dgm:t>
    </dgm:pt>
    <dgm:pt modelId="{5DDE2CA9-439A-440B-AACF-1AEFC0D99124}" type="parTrans" cxnId="{B9EE58D5-6CE0-4362-85BC-A1648D37C458}">
      <dgm:prSet/>
      <dgm:spPr/>
      <dgm:t>
        <a:bodyPr/>
        <a:lstStyle/>
        <a:p>
          <a:endParaRPr lang="es-ES" sz="2800"/>
        </a:p>
      </dgm:t>
    </dgm:pt>
    <dgm:pt modelId="{344000FB-B5D0-4E7D-9598-8E103F2EC022}" type="sibTrans" cxnId="{B9EE58D5-6CE0-4362-85BC-A1648D37C458}">
      <dgm:prSet/>
      <dgm:spPr/>
      <dgm:t>
        <a:bodyPr/>
        <a:lstStyle/>
        <a:p>
          <a:endParaRPr lang="es-ES" sz="2800"/>
        </a:p>
      </dgm:t>
    </dgm:pt>
    <dgm:pt modelId="{7E22C0C7-088D-4CB7-B474-6CD3653B0087}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%=</a:t>
          </a:r>
        </a:p>
      </dgm:t>
    </dgm:pt>
    <dgm:pt modelId="{5FD52C7D-AD09-4351-B16F-99B83F291673}" type="parTrans" cxnId="{5577A374-BE36-4C8D-9CA6-06317F48BE31}">
      <dgm:prSet/>
      <dgm:spPr/>
      <dgm:t>
        <a:bodyPr/>
        <a:lstStyle/>
        <a:p>
          <a:endParaRPr lang="es-ES" sz="2800"/>
        </a:p>
      </dgm:t>
    </dgm:pt>
    <dgm:pt modelId="{3C2BF247-5527-4BC5-A87D-0C154980AA79}" type="sibTrans" cxnId="{5577A374-BE36-4C8D-9CA6-06317F48BE31}">
      <dgm:prSet/>
      <dgm:spPr/>
      <dgm:t>
        <a:bodyPr/>
        <a:lstStyle/>
        <a:p>
          <a:endParaRPr lang="es-ES" sz="2800"/>
        </a:p>
      </dgm:t>
    </dgm:pt>
    <dgm:pt modelId="{8E874AFE-8580-4D68-B3C6-672A14769406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Igual</a:t>
          </a:r>
        </a:p>
        <a:p>
          <a:r>
            <a:rPr lang="es-ES" sz="1000" dirty="0"/>
            <a:t>=</a:t>
          </a:r>
        </a:p>
      </dgm:t>
    </dgm:pt>
    <dgm:pt modelId="{A9BA3976-DF65-45CA-B0A9-56B68B586153}" type="parTrans" cxnId="{E3A387CD-2209-4185-AFD2-2882A2BD87BC}">
      <dgm:prSet/>
      <dgm:spPr/>
      <dgm:t>
        <a:bodyPr/>
        <a:lstStyle/>
        <a:p>
          <a:endParaRPr lang="es-ES" sz="2800"/>
        </a:p>
      </dgm:t>
    </dgm:pt>
    <dgm:pt modelId="{EBB8214E-5F9A-4A94-94DA-EDFB12910B75}" type="sibTrans" cxnId="{E3A387CD-2209-4185-AFD2-2882A2BD87BC}">
      <dgm:prSet/>
      <dgm:spPr/>
      <dgm:t>
        <a:bodyPr/>
        <a:lstStyle/>
        <a:p>
          <a:endParaRPr lang="es-ES" sz="2800"/>
        </a:p>
      </dgm:t>
    </dgm:pt>
    <dgm:pt modelId="{98628E21-AAD3-4C03-A67C-52C552977B92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Incremento</a:t>
          </a:r>
        </a:p>
        <a:p>
          <a:r>
            <a:rPr lang="es-ES" sz="1000" dirty="0"/>
            <a:t>+=</a:t>
          </a:r>
        </a:p>
      </dgm:t>
    </dgm:pt>
    <dgm:pt modelId="{57F5ECB4-86CF-437C-93C8-6BADB460DF6E}" type="parTrans" cxnId="{625AB576-6934-456E-8D6F-47C374A16798}">
      <dgm:prSet/>
      <dgm:spPr/>
      <dgm:t>
        <a:bodyPr/>
        <a:lstStyle/>
        <a:p>
          <a:endParaRPr lang="es-ES" sz="2800"/>
        </a:p>
      </dgm:t>
    </dgm:pt>
    <dgm:pt modelId="{BA8A7160-158C-48A9-A155-32FECD1E5747}" type="sibTrans" cxnId="{625AB576-6934-456E-8D6F-47C374A16798}">
      <dgm:prSet/>
      <dgm:spPr/>
      <dgm:t>
        <a:bodyPr/>
        <a:lstStyle/>
        <a:p>
          <a:endParaRPr lang="es-ES" sz="2800"/>
        </a:p>
      </dgm:t>
    </dgm:pt>
    <dgm:pt modelId="{B83A57E8-6C3B-40D7-B731-07FD0CF545D4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Decremento</a:t>
          </a:r>
        </a:p>
        <a:p>
          <a:r>
            <a:rPr lang="es-ES" sz="1000" dirty="0"/>
            <a:t>-=</a:t>
          </a:r>
        </a:p>
      </dgm:t>
    </dgm:pt>
    <dgm:pt modelId="{E32A71A7-ADCB-4A80-B80C-C17BD3335557}" type="parTrans" cxnId="{4E6B394F-33ED-4C20-9E7A-06DAF0B73625}">
      <dgm:prSet/>
      <dgm:spPr/>
      <dgm:t>
        <a:bodyPr/>
        <a:lstStyle/>
        <a:p>
          <a:endParaRPr lang="es-ES" sz="2800"/>
        </a:p>
      </dgm:t>
    </dgm:pt>
    <dgm:pt modelId="{EB788288-3B56-4604-8C34-D69DD76888CF}" type="sibTrans" cxnId="{4E6B394F-33ED-4C20-9E7A-06DAF0B73625}">
      <dgm:prSet/>
      <dgm:spPr/>
      <dgm:t>
        <a:bodyPr/>
        <a:lstStyle/>
        <a:p>
          <a:endParaRPr lang="es-ES" sz="2800"/>
        </a:p>
      </dgm:t>
    </dgm:pt>
    <dgm:pt modelId="{E5A3C04C-DEC5-41A9-A698-872913C8C8C6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 anchor="ctr"/>
        <a:lstStyle/>
        <a:p>
          <a:r>
            <a:rPr lang="es-ES" sz="1200" dirty="0"/>
            <a:t>*=</a:t>
          </a:r>
        </a:p>
      </dgm:t>
    </dgm:pt>
    <dgm:pt modelId="{9B5E2234-BAB4-43CD-8E60-7F61E75470B9}" type="parTrans" cxnId="{EEDD648F-69A8-465B-A479-973C2D90C164}">
      <dgm:prSet/>
      <dgm:spPr/>
      <dgm:t>
        <a:bodyPr/>
        <a:lstStyle/>
        <a:p>
          <a:endParaRPr lang="es-ES" sz="2800"/>
        </a:p>
      </dgm:t>
    </dgm:pt>
    <dgm:pt modelId="{E7A1C037-1358-448A-A3E9-441C61175D34}" type="sibTrans" cxnId="{EEDD648F-69A8-465B-A479-973C2D90C164}">
      <dgm:prSet/>
      <dgm:spPr/>
      <dgm:t>
        <a:bodyPr/>
        <a:lstStyle/>
        <a:p>
          <a:endParaRPr lang="es-ES" sz="2800"/>
        </a:p>
      </dgm:t>
    </dgm:pt>
    <dgm:pt modelId="{4DF53E12-BAB0-434A-9E0D-CA9E2CCD06FA}" type="asst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/=</a:t>
          </a:r>
        </a:p>
      </dgm:t>
    </dgm:pt>
    <dgm:pt modelId="{7A48C636-1875-4731-9BFA-43F39B119222}" type="parTrans" cxnId="{A4968D1C-B8C8-4886-9075-B94F6F62C1F9}">
      <dgm:prSet/>
      <dgm:spPr/>
      <dgm:t>
        <a:bodyPr/>
        <a:lstStyle/>
        <a:p>
          <a:endParaRPr lang="es-ES" sz="2800"/>
        </a:p>
      </dgm:t>
    </dgm:pt>
    <dgm:pt modelId="{3B0F5D14-6CF6-4478-9576-287959BAF44D}" type="sibTrans" cxnId="{A4968D1C-B8C8-4886-9075-B94F6F62C1F9}">
      <dgm:prSet/>
      <dgm:spPr/>
      <dgm:t>
        <a:bodyPr/>
        <a:lstStyle/>
        <a:p>
          <a:endParaRPr lang="es-ES" sz="2800"/>
        </a:p>
      </dgm:t>
    </dgm:pt>
    <dgm:pt modelId="{65328870-48CB-490B-8E49-6BC3537F0C59}">
      <dgm:prSet phldrT="[Texto]" custT="1"/>
      <dgm:spPr>
        <a:solidFill>
          <a:srgbClr val="FF8021">
            <a:lumMod val="75000"/>
          </a:srgb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gm:spPr>
      <dgm:t>
        <a:bodyPr spcFirstLastPara="0" vert="horz" wrap="square" lIns="6350" tIns="6350" rIns="6350" bIns="6350" numCol="1" spcCol="1270" anchor="ctr" anchorCtr="0"/>
        <a:lstStyle/>
        <a:p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//=</a:t>
          </a:r>
        </a:p>
      </dgm:t>
    </dgm:pt>
    <dgm:pt modelId="{39BB2EDF-50EB-4171-B89E-E68439C87466}" type="parTrans" cxnId="{D75F3459-847F-43E1-991E-0EE6B01ECE0D}">
      <dgm:prSet/>
      <dgm:spPr/>
      <dgm:t>
        <a:bodyPr/>
        <a:lstStyle/>
        <a:p>
          <a:endParaRPr lang="es-ES"/>
        </a:p>
      </dgm:t>
    </dgm:pt>
    <dgm:pt modelId="{56560904-FC71-4CCB-BB1C-22A4EDA1B47C}" type="sibTrans" cxnId="{D75F3459-847F-43E1-991E-0EE6B01ECE0D}">
      <dgm:prSet/>
      <dgm:spPr/>
      <dgm:t>
        <a:bodyPr/>
        <a:lstStyle/>
        <a:p>
          <a:endParaRPr lang="es-ES"/>
        </a:p>
      </dgm:t>
    </dgm:pt>
    <dgm:pt modelId="{65BE6FE8-24D5-4234-B883-39E0ED319C6D}">
      <dgm:prSet phldrT="[Texto]" custT="1"/>
      <dgm:spPr>
        <a:solidFill>
          <a:schemeClr val="accent5">
            <a:lumMod val="75000"/>
          </a:schemeClr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**=</a:t>
          </a:r>
        </a:p>
      </dgm:t>
    </dgm:pt>
    <dgm:pt modelId="{91044CAE-D09F-43CE-AFD4-F405F7B61DCE}" type="parTrans" cxnId="{016A1E0A-C85B-4847-BA50-974C61AFC3D2}">
      <dgm:prSet/>
      <dgm:spPr/>
      <dgm:t>
        <a:bodyPr/>
        <a:lstStyle/>
        <a:p>
          <a:endParaRPr lang="es-ES"/>
        </a:p>
      </dgm:t>
    </dgm:pt>
    <dgm:pt modelId="{DA85C798-0238-4346-9484-0AE8EB2CA427}" type="sibTrans" cxnId="{016A1E0A-C85B-4847-BA50-974C61AFC3D2}">
      <dgm:prSet/>
      <dgm:spPr/>
      <dgm:t>
        <a:bodyPr/>
        <a:lstStyle/>
        <a:p>
          <a:endParaRPr lang="es-ES"/>
        </a:p>
      </dgm:t>
    </dgm:pt>
    <dgm:pt modelId="{7168964F-6CDB-4C05-9AF1-7250D6CD3CF2}" type="asst">
      <dgm:prSet phldrT="[Texto]" custT="1"/>
      <dgm:spPr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gm:spPr>
      <dgm:t>
        <a:bodyPr spcFirstLastPara="0" vert="horz" wrap="square" lIns="6350" tIns="6350" rIns="6350" bIns="6350" numCol="1" spcCol="1270" anchor="ctr" anchorCtr="0"/>
        <a:lstStyle/>
        <a:p>
          <a:r>
            <a:rPr lang="es-ES" sz="1000" dirty="0"/>
            <a:t>IS NOT</a:t>
          </a:r>
        </a:p>
      </dgm:t>
    </dgm:pt>
    <dgm:pt modelId="{2942055A-BD90-4E41-B369-953DFDC4BDD2}" type="parTrans" cxnId="{FC8CCA7A-EE9D-424D-8B5D-059542210D34}">
      <dgm:prSet/>
      <dgm:spPr/>
      <dgm:t>
        <a:bodyPr/>
        <a:lstStyle/>
        <a:p>
          <a:endParaRPr lang="es-ES"/>
        </a:p>
      </dgm:t>
    </dgm:pt>
    <dgm:pt modelId="{74CF3881-EB80-4A6F-BA5C-49607DF84FE8}" type="sibTrans" cxnId="{FC8CCA7A-EE9D-424D-8B5D-059542210D34}">
      <dgm:prSet/>
      <dgm:spPr/>
      <dgm:t>
        <a:bodyPr/>
        <a:lstStyle/>
        <a:p>
          <a:endParaRPr lang="es-ES"/>
        </a:p>
      </dgm:t>
    </dgm:pt>
    <dgm:pt modelId="{A0696550-2CBE-46E9-8384-5B66A0163EDA}" type="asst">
      <dgm:prSet phldrT="[Texto]" custT="1"/>
      <dgm:spPr>
        <a:solidFill>
          <a:srgbClr val="F56851"/>
        </a:solidFill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s-ES" sz="1000" dirty="0"/>
            <a:t>IN</a:t>
          </a:r>
        </a:p>
      </dgm:t>
    </dgm:pt>
    <dgm:pt modelId="{CC4BA12C-7C59-407B-931D-4554755CF82E}" type="parTrans" cxnId="{D63465EB-4ECD-4F7A-80B6-A08FEC762E5B}">
      <dgm:prSet/>
      <dgm:spPr/>
      <dgm:t>
        <a:bodyPr/>
        <a:lstStyle/>
        <a:p>
          <a:endParaRPr lang="es-ES"/>
        </a:p>
      </dgm:t>
    </dgm:pt>
    <dgm:pt modelId="{FFB8C445-1048-421B-9FCF-C9B4E6D206B6}" type="sibTrans" cxnId="{D63465EB-4ECD-4F7A-80B6-A08FEC762E5B}">
      <dgm:prSet/>
      <dgm:spPr/>
      <dgm:t>
        <a:bodyPr/>
        <a:lstStyle/>
        <a:p>
          <a:endParaRPr lang="es-ES"/>
        </a:p>
      </dgm:t>
    </dgm:pt>
    <dgm:pt modelId="{341DD605-C764-4829-ADAC-D483E8A2A8AD}" type="pres">
      <dgm:prSet presAssocID="{18C44144-D65F-446D-9832-EAA7C4B969F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8F1A55-62D8-4033-AB24-C1B6FC7C1238}" type="pres">
      <dgm:prSet presAssocID="{A35E6329-5F3E-4D2B-823F-4F20C6DB3435}" presName="hierRoot1" presStyleCnt="0">
        <dgm:presLayoutVars>
          <dgm:hierBranch val="init"/>
        </dgm:presLayoutVars>
      </dgm:prSet>
      <dgm:spPr/>
    </dgm:pt>
    <dgm:pt modelId="{BAB9D0F9-8D36-439D-8B1E-4404A47F4A93}" type="pres">
      <dgm:prSet presAssocID="{A35E6329-5F3E-4D2B-823F-4F20C6DB3435}" presName="rootComposite1" presStyleCnt="0"/>
      <dgm:spPr/>
    </dgm:pt>
    <dgm:pt modelId="{03F36A31-A5EE-4580-8702-440B9F2FFD8C}" type="pres">
      <dgm:prSet presAssocID="{A35E6329-5F3E-4D2B-823F-4F20C6DB3435}" presName="rootText1" presStyleLbl="node0" presStyleIdx="0" presStyleCnt="1" custScaleX="150033" custScaleY="178611" custLinFactNeighborX="8095" custLinFactNeighborY="-2032">
        <dgm:presLayoutVars>
          <dgm:chPref val="3"/>
        </dgm:presLayoutVars>
      </dgm:prSet>
      <dgm:spPr/>
    </dgm:pt>
    <dgm:pt modelId="{478969D7-C8D8-46E9-8462-4478AF5138AC}" type="pres">
      <dgm:prSet presAssocID="{A35E6329-5F3E-4D2B-823F-4F20C6DB3435}" presName="rootConnector1" presStyleLbl="node1" presStyleIdx="0" presStyleCnt="0"/>
      <dgm:spPr/>
    </dgm:pt>
    <dgm:pt modelId="{6C99F531-DE6D-432E-B860-07F1603204EC}" type="pres">
      <dgm:prSet presAssocID="{A35E6329-5F3E-4D2B-823F-4F20C6DB3435}" presName="hierChild2" presStyleCnt="0"/>
      <dgm:spPr/>
    </dgm:pt>
    <dgm:pt modelId="{ACC2C49E-B286-4C1A-9E34-7EC3F6D95AD8}" type="pres">
      <dgm:prSet presAssocID="{3C79456A-29C9-49F3-9079-65A95E31244F}" presName="Name37" presStyleLbl="parChTrans1D2" presStyleIdx="0" presStyleCnt="5"/>
      <dgm:spPr/>
    </dgm:pt>
    <dgm:pt modelId="{A758AF53-C197-4FD1-9AF8-DEB1E31502A3}" type="pres">
      <dgm:prSet presAssocID="{32E921FD-692A-45E7-9BC3-2CC6399F6882}" presName="hierRoot2" presStyleCnt="0">
        <dgm:presLayoutVars>
          <dgm:hierBranch val="init"/>
        </dgm:presLayoutVars>
      </dgm:prSet>
      <dgm:spPr/>
    </dgm:pt>
    <dgm:pt modelId="{C8A603C7-6549-4F70-A0C7-C14BA642BFCE}" type="pres">
      <dgm:prSet presAssocID="{32E921FD-692A-45E7-9BC3-2CC6399F6882}" presName="rootComposite" presStyleCnt="0"/>
      <dgm:spPr/>
    </dgm:pt>
    <dgm:pt modelId="{3F7F8DCC-D899-4AA7-92E7-53354BE2694A}" type="pres">
      <dgm:prSet presAssocID="{32E921FD-692A-45E7-9BC3-2CC6399F6882}" presName="rootText" presStyleLbl="node2" presStyleIdx="0" presStyleCnt="5" custScaleX="117883" custScaleY="135744" custLinFactNeighborX="16122" custLinFactNeighborY="97598">
        <dgm:presLayoutVars>
          <dgm:chPref val="3"/>
        </dgm:presLayoutVars>
      </dgm:prSet>
      <dgm:spPr/>
    </dgm:pt>
    <dgm:pt modelId="{1B6F8EC4-D321-4FC9-9B2B-35472BF88855}" type="pres">
      <dgm:prSet presAssocID="{32E921FD-692A-45E7-9BC3-2CC6399F6882}" presName="rootConnector" presStyleLbl="node2" presStyleIdx="0" presStyleCnt="5"/>
      <dgm:spPr/>
    </dgm:pt>
    <dgm:pt modelId="{26F79B9D-552B-4DB1-A47D-2AC029C2FE53}" type="pres">
      <dgm:prSet presAssocID="{32E921FD-692A-45E7-9BC3-2CC6399F6882}" presName="hierChild4" presStyleCnt="0"/>
      <dgm:spPr/>
    </dgm:pt>
    <dgm:pt modelId="{9A019AC8-5E12-42E9-8C6E-32AD65513AAE}" type="pres">
      <dgm:prSet presAssocID="{32E921FD-692A-45E7-9BC3-2CC6399F6882}" presName="hierChild5" presStyleCnt="0"/>
      <dgm:spPr/>
    </dgm:pt>
    <dgm:pt modelId="{BEE2EF8C-7719-48F9-A95A-F72F1C4FC5A2}" type="pres">
      <dgm:prSet presAssocID="{4885023A-B65B-46D7-B499-7FB8F3684546}" presName="Name111" presStyleLbl="parChTrans1D3" presStyleIdx="0" presStyleCnt="28"/>
      <dgm:spPr/>
    </dgm:pt>
    <dgm:pt modelId="{06CCFF74-C4D5-482A-85B4-47F93CC85246}" type="pres">
      <dgm:prSet presAssocID="{9794D749-F305-4F74-AE5A-013715C16B48}" presName="hierRoot3" presStyleCnt="0">
        <dgm:presLayoutVars>
          <dgm:hierBranch val="init"/>
        </dgm:presLayoutVars>
      </dgm:prSet>
      <dgm:spPr/>
    </dgm:pt>
    <dgm:pt modelId="{1736B609-6B12-4049-9048-3BB1F50EE2A0}" type="pres">
      <dgm:prSet presAssocID="{9794D749-F305-4F74-AE5A-013715C16B48}" presName="rootComposite3" presStyleCnt="0"/>
      <dgm:spPr/>
    </dgm:pt>
    <dgm:pt modelId="{6DAA9FF1-A748-4D3D-9B40-F105150F5F0A}" type="pres">
      <dgm:prSet presAssocID="{9794D749-F305-4F74-AE5A-013715C16B48}" presName="rootText3" presStyleLbl="asst2" presStyleIdx="0" presStyleCnt="23" custScaleX="84323" custScaleY="76843" custLinFactY="8909" custLinFactNeighborX="13988" custLinFactNeighborY="100000">
        <dgm:presLayoutVars>
          <dgm:chPref val="3"/>
        </dgm:presLayoutVars>
      </dgm:prSet>
      <dgm:spPr/>
    </dgm:pt>
    <dgm:pt modelId="{1651006A-6EBB-435A-9B7F-9ADC5BA05A93}" type="pres">
      <dgm:prSet presAssocID="{9794D749-F305-4F74-AE5A-013715C16B48}" presName="rootConnector3" presStyleLbl="asst2" presStyleIdx="0" presStyleCnt="23"/>
      <dgm:spPr/>
    </dgm:pt>
    <dgm:pt modelId="{0F351724-82AA-4976-A872-B558E4B0ECB8}" type="pres">
      <dgm:prSet presAssocID="{9794D749-F305-4F74-AE5A-013715C16B48}" presName="hierChild6" presStyleCnt="0"/>
      <dgm:spPr/>
    </dgm:pt>
    <dgm:pt modelId="{C35950B3-3CB2-4628-A58E-6D1C1C5097AC}" type="pres">
      <dgm:prSet presAssocID="{9794D749-F305-4F74-AE5A-013715C16B48}" presName="hierChild7" presStyleCnt="0"/>
      <dgm:spPr/>
    </dgm:pt>
    <dgm:pt modelId="{40862006-7D28-4914-B58C-1D606B11C63D}" type="pres">
      <dgm:prSet presAssocID="{3A0D8D0C-ED73-40C2-8A6B-7E7DE2A8ED37}" presName="Name111" presStyleLbl="parChTrans1D3" presStyleIdx="1" presStyleCnt="28"/>
      <dgm:spPr/>
    </dgm:pt>
    <dgm:pt modelId="{E409E558-F5CE-43D7-8712-9F546043A1C9}" type="pres">
      <dgm:prSet presAssocID="{B4A98AE1-FCAB-4DCB-965D-C217867B5826}" presName="hierRoot3" presStyleCnt="0">
        <dgm:presLayoutVars>
          <dgm:hierBranch val="init"/>
        </dgm:presLayoutVars>
      </dgm:prSet>
      <dgm:spPr/>
    </dgm:pt>
    <dgm:pt modelId="{412B65FA-7A8E-4E13-A6B0-CE4C2F89D915}" type="pres">
      <dgm:prSet presAssocID="{B4A98AE1-FCAB-4DCB-965D-C217867B5826}" presName="rootComposite3" presStyleCnt="0"/>
      <dgm:spPr/>
    </dgm:pt>
    <dgm:pt modelId="{FE585D5F-D6E3-4952-88F8-C17A697ED7DC}" type="pres">
      <dgm:prSet presAssocID="{B4A98AE1-FCAB-4DCB-965D-C217867B5826}" presName="rootText3" presStyleLbl="asst2" presStyleIdx="1" presStyleCnt="23" custScaleX="84323" custScaleY="76843" custLinFactY="8909" custLinFactNeighborX="11056" custLinFactNeighborY="100000">
        <dgm:presLayoutVars>
          <dgm:chPref val="3"/>
        </dgm:presLayoutVars>
      </dgm:prSet>
      <dgm:spPr/>
    </dgm:pt>
    <dgm:pt modelId="{975B0B10-E014-4812-AB5C-A6D07D0B5160}" type="pres">
      <dgm:prSet presAssocID="{B4A98AE1-FCAB-4DCB-965D-C217867B5826}" presName="rootConnector3" presStyleLbl="asst2" presStyleIdx="1" presStyleCnt="23"/>
      <dgm:spPr/>
    </dgm:pt>
    <dgm:pt modelId="{DA261D35-D066-4906-8A96-4643735BCB7E}" type="pres">
      <dgm:prSet presAssocID="{B4A98AE1-FCAB-4DCB-965D-C217867B5826}" presName="hierChild6" presStyleCnt="0"/>
      <dgm:spPr/>
    </dgm:pt>
    <dgm:pt modelId="{846F709F-C0E2-4EFF-8D2A-251AF38D6F39}" type="pres">
      <dgm:prSet presAssocID="{B4A98AE1-FCAB-4DCB-965D-C217867B5826}" presName="hierChild7" presStyleCnt="0"/>
      <dgm:spPr/>
    </dgm:pt>
    <dgm:pt modelId="{8B5A28E5-8141-43EF-8011-451C312D092C}" type="pres">
      <dgm:prSet presAssocID="{B53B0BBE-1F9C-4453-AE65-E42CD5BDA1CF}" presName="Name111" presStyleLbl="parChTrans1D3" presStyleIdx="2" presStyleCnt="28"/>
      <dgm:spPr/>
    </dgm:pt>
    <dgm:pt modelId="{F5B3E57C-74D1-498A-AB5C-BAD58FF58D7F}" type="pres">
      <dgm:prSet presAssocID="{CC3BC291-CE27-47E6-90E9-28B7DC106AB1}" presName="hierRoot3" presStyleCnt="0">
        <dgm:presLayoutVars>
          <dgm:hierBranch val="init"/>
        </dgm:presLayoutVars>
      </dgm:prSet>
      <dgm:spPr/>
    </dgm:pt>
    <dgm:pt modelId="{2D6E77D7-D5BF-4304-9632-E52BC5377DFE}" type="pres">
      <dgm:prSet presAssocID="{CC3BC291-CE27-47E6-90E9-28B7DC106AB1}" presName="rootComposite3" presStyleCnt="0"/>
      <dgm:spPr/>
    </dgm:pt>
    <dgm:pt modelId="{E3A82729-9DD5-4685-AF81-42E167DEF8F7}" type="pres">
      <dgm:prSet presAssocID="{CC3BC291-CE27-47E6-90E9-28B7DC106AB1}" presName="rootText3" presStyleLbl="asst2" presStyleIdx="2" presStyleCnt="23" custScaleX="84323" custScaleY="76843" custLinFactY="8419" custLinFactNeighborX="14050" custLinFactNeighborY="100000">
        <dgm:presLayoutVars>
          <dgm:chPref val="3"/>
        </dgm:presLayoutVars>
      </dgm:prSet>
      <dgm:spPr/>
    </dgm:pt>
    <dgm:pt modelId="{35097CF9-A648-4DD9-989C-DD90BC656318}" type="pres">
      <dgm:prSet presAssocID="{CC3BC291-CE27-47E6-90E9-28B7DC106AB1}" presName="rootConnector3" presStyleLbl="asst2" presStyleIdx="2" presStyleCnt="23"/>
      <dgm:spPr/>
    </dgm:pt>
    <dgm:pt modelId="{2286CA3A-01F0-4127-86EF-91848B4BE74A}" type="pres">
      <dgm:prSet presAssocID="{CC3BC291-CE27-47E6-90E9-28B7DC106AB1}" presName="hierChild6" presStyleCnt="0"/>
      <dgm:spPr/>
    </dgm:pt>
    <dgm:pt modelId="{65C041BF-2E7B-4EA6-95A5-3AB1F9AE01EC}" type="pres">
      <dgm:prSet presAssocID="{CC3BC291-CE27-47E6-90E9-28B7DC106AB1}" presName="hierChild7" presStyleCnt="0"/>
      <dgm:spPr/>
    </dgm:pt>
    <dgm:pt modelId="{34AEFA51-C49A-49FA-A627-4DFF69F42004}" type="pres">
      <dgm:prSet presAssocID="{74639D27-2B58-4B80-8782-0B30402D80EA}" presName="Name111" presStyleLbl="parChTrans1D3" presStyleIdx="3" presStyleCnt="28"/>
      <dgm:spPr/>
    </dgm:pt>
    <dgm:pt modelId="{21CAF4BE-D76A-401F-9A06-85474C12FC1F}" type="pres">
      <dgm:prSet presAssocID="{303F7F1C-E082-4BEF-87A6-51D003DF8D2B}" presName="hierRoot3" presStyleCnt="0">
        <dgm:presLayoutVars>
          <dgm:hierBranch val="init"/>
        </dgm:presLayoutVars>
      </dgm:prSet>
      <dgm:spPr/>
    </dgm:pt>
    <dgm:pt modelId="{476B221A-DAD2-4EFC-99A1-AF373C171DD8}" type="pres">
      <dgm:prSet presAssocID="{303F7F1C-E082-4BEF-87A6-51D003DF8D2B}" presName="rootComposite3" presStyleCnt="0"/>
      <dgm:spPr/>
    </dgm:pt>
    <dgm:pt modelId="{3D198786-F566-40C6-9C10-D122426BF618}" type="pres">
      <dgm:prSet presAssocID="{303F7F1C-E082-4BEF-87A6-51D003DF8D2B}" presName="rootText3" presStyleLbl="asst2" presStyleIdx="3" presStyleCnt="23" custScaleX="84323" custScaleY="76843" custLinFactY="9375" custLinFactNeighborX="10254" custLinFactNeighborY="100000">
        <dgm:presLayoutVars>
          <dgm:chPref val="3"/>
        </dgm:presLayoutVars>
      </dgm:prSet>
      <dgm:spPr/>
    </dgm:pt>
    <dgm:pt modelId="{709E5A3E-E657-4A0E-A8D1-06062335C3FC}" type="pres">
      <dgm:prSet presAssocID="{303F7F1C-E082-4BEF-87A6-51D003DF8D2B}" presName="rootConnector3" presStyleLbl="asst2" presStyleIdx="3" presStyleCnt="23"/>
      <dgm:spPr/>
    </dgm:pt>
    <dgm:pt modelId="{283B848B-F0A0-4FB9-8C94-46A92EE08E85}" type="pres">
      <dgm:prSet presAssocID="{303F7F1C-E082-4BEF-87A6-51D003DF8D2B}" presName="hierChild6" presStyleCnt="0"/>
      <dgm:spPr/>
    </dgm:pt>
    <dgm:pt modelId="{886D53FC-C33D-40C6-82FB-89D7103EB848}" type="pres">
      <dgm:prSet presAssocID="{303F7F1C-E082-4BEF-87A6-51D003DF8D2B}" presName="hierChild7" presStyleCnt="0"/>
      <dgm:spPr/>
    </dgm:pt>
    <dgm:pt modelId="{D4ADF6A0-8FDE-49A0-9683-22878A359145}" type="pres">
      <dgm:prSet presAssocID="{A9B4B29D-3E83-4A88-9751-D326B09A35B1}" presName="Name111" presStyleLbl="parChTrans1D3" presStyleIdx="4" presStyleCnt="28"/>
      <dgm:spPr/>
    </dgm:pt>
    <dgm:pt modelId="{54AA5882-758C-42E8-88A6-2EE50BDD39DF}" type="pres">
      <dgm:prSet presAssocID="{EA65F302-B31E-4E4A-B294-1F00716A2B50}" presName="hierRoot3" presStyleCnt="0">
        <dgm:presLayoutVars>
          <dgm:hierBranch val="init"/>
        </dgm:presLayoutVars>
      </dgm:prSet>
      <dgm:spPr/>
    </dgm:pt>
    <dgm:pt modelId="{17A3392F-CF9E-428E-9D17-4C582EF8AAEF}" type="pres">
      <dgm:prSet presAssocID="{EA65F302-B31E-4E4A-B294-1F00716A2B50}" presName="rootComposite3" presStyleCnt="0"/>
      <dgm:spPr/>
    </dgm:pt>
    <dgm:pt modelId="{B53BF6ED-6228-475E-9CCE-972B3399B35C}" type="pres">
      <dgm:prSet presAssocID="{EA65F302-B31E-4E4A-B294-1F00716A2B50}" presName="rootText3" presStyleLbl="asst2" presStyleIdx="4" presStyleCnt="23" custScaleX="84323" custScaleY="76843" custLinFactY="10152" custLinFactNeighborX="13680" custLinFactNeighborY="100000">
        <dgm:presLayoutVars>
          <dgm:chPref val="3"/>
        </dgm:presLayoutVars>
      </dgm:prSet>
      <dgm:spPr/>
    </dgm:pt>
    <dgm:pt modelId="{A3C9C731-1CC6-46CD-B2B0-C0F3FAD01CF7}" type="pres">
      <dgm:prSet presAssocID="{EA65F302-B31E-4E4A-B294-1F00716A2B50}" presName="rootConnector3" presStyleLbl="asst2" presStyleIdx="4" presStyleCnt="23"/>
      <dgm:spPr/>
    </dgm:pt>
    <dgm:pt modelId="{6AEF946C-CA4D-41D1-9B21-FD8EDADCCAED}" type="pres">
      <dgm:prSet presAssocID="{EA65F302-B31E-4E4A-B294-1F00716A2B50}" presName="hierChild6" presStyleCnt="0"/>
      <dgm:spPr/>
    </dgm:pt>
    <dgm:pt modelId="{F8F2F90E-56F0-4130-A3C9-D7EBE731BCC0}" type="pres">
      <dgm:prSet presAssocID="{EA65F302-B31E-4E4A-B294-1F00716A2B50}" presName="hierChild7" presStyleCnt="0"/>
      <dgm:spPr/>
    </dgm:pt>
    <dgm:pt modelId="{F99956CE-8005-4012-9112-C3608D75FB90}" type="pres">
      <dgm:prSet presAssocID="{1419F406-5E9E-4DB0-9095-BB8ED06E4800}" presName="Name111" presStyleLbl="parChTrans1D3" presStyleIdx="5" presStyleCnt="28"/>
      <dgm:spPr/>
    </dgm:pt>
    <dgm:pt modelId="{8838EF30-123E-4F77-8249-815DB0A9A26C}" type="pres">
      <dgm:prSet presAssocID="{3DDC9470-9419-4A88-85EF-CCEE6E4A544F}" presName="hierRoot3" presStyleCnt="0">
        <dgm:presLayoutVars>
          <dgm:hierBranch val="init"/>
        </dgm:presLayoutVars>
      </dgm:prSet>
      <dgm:spPr/>
    </dgm:pt>
    <dgm:pt modelId="{0D1FE88A-4CA7-46E0-8B55-32C414A20632}" type="pres">
      <dgm:prSet presAssocID="{3DDC9470-9419-4A88-85EF-CCEE6E4A544F}" presName="rootComposite3" presStyleCnt="0"/>
      <dgm:spPr/>
    </dgm:pt>
    <dgm:pt modelId="{85C08FCB-8B33-4604-8991-84F8AC1ACA8A}" type="pres">
      <dgm:prSet presAssocID="{3DDC9470-9419-4A88-85EF-CCEE6E4A544F}" presName="rootText3" presStyleLbl="asst2" presStyleIdx="5" presStyleCnt="23" custScaleX="84323" custScaleY="76843" custLinFactY="10137" custLinFactNeighborX="10424" custLinFactNeighborY="100000">
        <dgm:presLayoutVars>
          <dgm:chPref val="3"/>
        </dgm:presLayoutVars>
      </dgm:prSet>
      <dgm:spPr/>
    </dgm:pt>
    <dgm:pt modelId="{FC3E7706-933F-453E-BF11-AFF8B6452709}" type="pres">
      <dgm:prSet presAssocID="{3DDC9470-9419-4A88-85EF-CCEE6E4A544F}" presName="rootConnector3" presStyleLbl="asst2" presStyleIdx="5" presStyleCnt="23"/>
      <dgm:spPr/>
    </dgm:pt>
    <dgm:pt modelId="{7B75730E-6BE7-49BD-ABCF-F2930886D361}" type="pres">
      <dgm:prSet presAssocID="{3DDC9470-9419-4A88-85EF-CCEE6E4A544F}" presName="hierChild6" presStyleCnt="0"/>
      <dgm:spPr/>
    </dgm:pt>
    <dgm:pt modelId="{4ACF25A1-2047-4F48-853E-278575DBF268}" type="pres">
      <dgm:prSet presAssocID="{3DDC9470-9419-4A88-85EF-CCEE6E4A544F}" presName="hierChild7" presStyleCnt="0"/>
      <dgm:spPr/>
    </dgm:pt>
    <dgm:pt modelId="{5A51FBE2-A0B5-45BD-8139-14CDAC1650C8}" type="pres">
      <dgm:prSet presAssocID="{55B504A0-81A6-4344-A4D8-CB2C6130B6B3}" presName="Name111" presStyleLbl="parChTrans1D3" presStyleIdx="6" presStyleCnt="28"/>
      <dgm:spPr/>
    </dgm:pt>
    <dgm:pt modelId="{ED1E8AF8-3F25-455E-9739-2D63CA77E897}" type="pres">
      <dgm:prSet presAssocID="{190B7701-D144-4875-8BAF-E070E7458454}" presName="hierRoot3" presStyleCnt="0">
        <dgm:presLayoutVars>
          <dgm:hierBranch val="init"/>
        </dgm:presLayoutVars>
      </dgm:prSet>
      <dgm:spPr/>
    </dgm:pt>
    <dgm:pt modelId="{9734F25B-34EE-457D-9FE6-0302FA0BA5C1}" type="pres">
      <dgm:prSet presAssocID="{190B7701-D144-4875-8BAF-E070E7458454}" presName="rootComposite3" presStyleCnt="0"/>
      <dgm:spPr/>
    </dgm:pt>
    <dgm:pt modelId="{612B3C96-44E3-4979-9C54-D34D560030B4}" type="pres">
      <dgm:prSet presAssocID="{190B7701-D144-4875-8BAF-E070E7458454}" presName="rootText3" presStyleLbl="asst2" presStyleIdx="6" presStyleCnt="23" custScaleX="84323" custScaleY="76843" custLinFactY="12294" custLinFactNeighborX="13805" custLinFactNeighborY="100000">
        <dgm:presLayoutVars>
          <dgm:chPref val="3"/>
        </dgm:presLayoutVars>
      </dgm:prSet>
      <dgm:spPr/>
    </dgm:pt>
    <dgm:pt modelId="{61CC28FC-F3C1-4C4B-A323-33037A2E62A8}" type="pres">
      <dgm:prSet presAssocID="{190B7701-D144-4875-8BAF-E070E7458454}" presName="rootConnector3" presStyleLbl="asst2" presStyleIdx="6" presStyleCnt="23"/>
      <dgm:spPr/>
    </dgm:pt>
    <dgm:pt modelId="{1D4AD9C7-09A6-4EBB-9B52-225E51D0B363}" type="pres">
      <dgm:prSet presAssocID="{190B7701-D144-4875-8BAF-E070E7458454}" presName="hierChild6" presStyleCnt="0"/>
      <dgm:spPr/>
    </dgm:pt>
    <dgm:pt modelId="{E3452704-C488-4BE2-A1D9-50A990821D92}" type="pres">
      <dgm:prSet presAssocID="{190B7701-D144-4875-8BAF-E070E7458454}" presName="hierChild7" presStyleCnt="0"/>
      <dgm:spPr/>
    </dgm:pt>
    <dgm:pt modelId="{F74EB099-2482-4E42-A2DD-02BBD45D3AAE}" type="pres">
      <dgm:prSet presAssocID="{8AB675D9-BA92-4579-B9D3-387F849F537A}" presName="Name37" presStyleLbl="parChTrans1D2" presStyleIdx="1" presStyleCnt="5"/>
      <dgm:spPr/>
    </dgm:pt>
    <dgm:pt modelId="{CE7D08F5-F39B-48B9-AE01-7D8F210053CF}" type="pres">
      <dgm:prSet presAssocID="{9171CD8A-4EC6-47B0-8AA0-59E89239E763}" presName="hierRoot2" presStyleCnt="0">
        <dgm:presLayoutVars>
          <dgm:hierBranch val="init"/>
        </dgm:presLayoutVars>
      </dgm:prSet>
      <dgm:spPr/>
    </dgm:pt>
    <dgm:pt modelId="{5E31BD55-C5EE-4438-8E1C-2D64091ED43F}" type="pres">
      <dgm:prSet presAssocID="{9171CD8A-4EC6-47B0-8AA0-59E89239E763}" presName="rootComposite" presStyleCnt="0"/>
      <dgm:spPr/>
    </dgm:pt>
    <dgm:pt modelId="{A9100123-7097-4B9B-85F5-D833F4507B29}" type="pres">
      <dgm:prSet presAssocID="{9171CD8A-4EC6-47B0-8AA0-59E89239E763}" presName="rootText" presStyleLbl="node2" presStyleIdx="1" presStyleCnt="5" custScaleX="117883" custScaleY="135744" custLinFactNeighborX="14308" custLinFactNeighborY="96960">
        <dgm:presLayoutVars>
          <dgm:chPref val="3"/>
        </dgm:presLayoutVars>
      </dgm:prSet>
      <dgm:spPr/>
    </dgm:pt>
    <dgm:pt modelId="{A8807F32-F003-4310-B30D-F93CA95D8917}" type="pres">
      <dgm:prSet presAssocID="{9171CD8A-4EC6-47B0-8AA0-59E89239E763}" presName="rootConnector" presStyleLbl="node2" presStyleIdx="1" presStyleCnt="5"/>
      <dgm:spPr/>
    </dgm:pt>
    <dgm:pt modelId="{EF6040F4-CFAB-42F1-ACF4-DAF07A03424F}" type="pres">
      <dgm:prSet presAssocID="{9171CD8A-4EC6-47B0-8AA0-59E89239E763}" presName="hierChild4" presStyleCnt="0"/>
      <dgm:spPr/>
    </dgm:pt>
    <dgm:pt modelId="{054F9D30-91C7-4310-8EF0-D2203478BEFB}" type="pres">
      <dgm:prSet presAssocID="{8B63A170-DC42-4841-891A-E6132CB0AB07}" presName="Name37" presStyleLbl="parChTrans1D3" presStyleIdx="7" presStyleCnt="28"/>
      <dgm:spPr/>
    </dgm:pt>
    <dgm:pt modelId="{480D70C0-22B1-4385-8B30-85BF66E073E8}" type="pres">
      <dgm:prSet presAssocID="{52166DC8-32EE-4F99-87FC-243F89FE4A0E}" presName="hierRoot2" presStyleCnt="0">
        <dgm:presLayoutVars>
          <dgm:hierBranch val="init"/>
        </dgm:presLayoutVars>
      </dgm:prSet>
      <dgm:spPr/>
    </dgm:pt>
    <dgm:pt modelId="{AE47F672-1884-4FC4-A1CA-E9CE7D5F60F0}" type="pres">
      <dgm:prSet presAssocID="{52166DC8-32EE-4F99-87FC-243F89FE4A0E}" presName="rootComposite" presStyleCnt="0"/>
      <dgm:spPr/>
    </dgm:pt>
    <dgm:pt modelId="{753429DD-F347-47A6-BD14-453EC28D7070}" type="pres">
      <dgm:prSet presAssocID="{52166DC8-32EE-4F99-87FC-243F89FE4A0E}" presName="rootText" presStyleLbl="node3" presStyleIdx="0" presStyleCnt="5" custScaleX="84323" custScaleY="76843" custLinFactNeighborX="15095" custLinFactNeighborY="-20260">
        <dgm:presLayoutVars>
          <dgm:chPref val="3"/>
        </dgm:presLayoutVars>
      </dgm:prSet>
      <dgm:spPr/>
    </dgm:pt>
    <dgm:pt modelId="{CDF927BA-E355-41C8-B5AE-27A8295F3AB3}" type="pres">
      <dgm:prSet presAssocID="{52166DC8-32EE-4F99-87FC-243F89FE4A0E}" presName="rootConnector" presStyleLbl="node3" presStyleIdx="0" presStyleCnt="5"/>
      <dgm:spPr/>
    </dgm:pt>
    <dgm:pt modelId="{2C014C4B-22EC-4DAC-8624-528A2836D983}" type="pres">
      <dgm:prSet presAssocID="{52166DC8-32EE-4F99-87FC-243F89FE4A0E}" presName="hierChild4" presStyleCnt="0"/>
      <dgm:spPr/>
    </dgm:pt>
    <dgm:pt modelId="{157F1287-26D3-488A-A28F-7E1D88BB4151}" type="pres">
      <dgm:prSet presAssocID="{52166DC8-32EE-4F99-87FC-243F89FE4A0E}" presName="hierChild5" presStyleCnt="0"/>
      <dgm:spPr/>
    </dgm:pt>
    <dgm:pt modelId="{29A6AA1B-6D9A-4981-9448-98C1AAE4A865}" type="pres">
      <dgm:prSet presAssocID="{9171CD8A-4EC6-47B0-8AA0-59E89239E763}" presName="hierChild5" presStyleCnt="0"/>
      <dgm:spPr/>
    </dgm:pt>
    <dgm:pt modelId="{63573C75-7737-47DD-9DD5-1B108C044961}" type="pres">
      <dgm:prSet presAssocID="{EE4B2557-3E73-4983-B157-9D1AC487D9B0}" presName="Name111" presStyleLbl="parChTrans1D3" presStyleIdx="8" presStyleCnt="28"/>
      <dgm:spPr/>
    </dgm:pt>
    <dgm:pt modelId="{774BCC4E-FF8A-48F7-832C-4E8E7744C631}" type="pres">
      <dgm:prSet presAssocID="{0E0CD054-F0C9-41E7-8101-B65830275E86}" presName="hierRoot3" presStyleCnt="0">
        <dgm:presLayoutVars>
          <dgm:hierBranch val="init"/>
        </dgm:presLayoutVars>
      </dgm:prSet>
      <dgm:spPr/>
    </dgm:pt>
    <dgm:pt modelId="{F6B6EE1E-DFEB-4E2D-BA91-77F5A2069E77}" type="pres">
      <dgm:prSet presAssocID="{0E0CD054-F0C9-41E7-8101-B65830275E86}" presName="rootComposite3" presStyleCnt="0"/>
      <dgm:spPr/>
    </dgm:pt>
    <dgm:pt modelId="{3E057ADF-AE38-4D46-A86F-403F7E59DCE3}" type="pres">
      <dgm:prSet presAssocID="{0E0CD054-F0C9-41E7-8101-B65830275E86}" presName="rootText3" presStyleLbl="asst2" presStyleIdx="7" presStyleCnt="23" custScaleX="84323" custScaleY="76843" custLinFactY="8910" custLinFactNeighborX="10149" custLinFactNeighborY="100000">
        <dgm:presLayoutVars>
          <dgm:chPref val="3"/>
        </dgm:presLayoutVars>
      </dgm:prSet>
      <dgm:spPr/>
    </dgm:pt>
    <dgm:pt modelId="{A2250EB0-D9C1-41C9-88F1-AD429CAEE5EE}" type="pres">
      <dgm:prSet presAssocID="{0E0CD054-F0C9-41E7-8101-B65830275E86}" presName="rootConnector3" presStyleLbl="asst2" presStyleIdx="7" presStyleCnt="23"/>
      <dgm:spPr/>
    </dgm:pt>
    <dgm:pt modelId="{831664F2-35DB-45F0-884C-EFE3D13EE39F}" type="pres">
      <dgm:prSet presAssocID="{0E0CD054-F0C9-41E7-8101-B65830275E86}" presName="hierChild6" presStyleCnt="0"/>
      <dgm:spPr/>
    </dgm:pt>
    <dgm:pt modelId="{BA7F254C-9C88-4FBE-AF15-E69178127162}" type="pres">
      <dgm:prSet presAssocID="{0E0CD054-F0C9-41E7-8101-B65830275E86}" presName="hierChild7" presStyleCnt="0"/>
      <dgm:spPr/>
    </dgm:pt>
    <dgm:pt modelId="{33D07E8D-4794-4562-B707-B588432DBD14}" type="pres">
      <dgm:prSet presAssocID="{19E2DA08-21E3-4951-82B0-4C206407D5B5}" presName="Name111" presStyleLbl="parChTrans1D3" presStyleIdx="9" presStyleCnt="28"/>
      <dgm:spPr/>
    </dgm:pt>
    <dgm:pt modelId="{2B801C7E-CF87-4A47-ACEF-761823443726}" type="pres">
      <dgm:prSet presAssocID="{38B23B9A-7D07-4258-91DE-E5DE5643E50F}" presName="hierRoot3" presStyleCnt="0">
        <dgm:presLayoutVars>
          <dgm:hierBranch val="init"/>
        </dgm:presLayoutVars>
      </dgm:prSet>
      <dgm:spPr/>
    </dgm:pt>
    <dgm:pt modelId="{73C4478C-6E36-4F77-B3DA-8C127E71ED45}" type="pres">
      <dgm:prSet presAssocID="{38B23B9A-7D07-4258-91DE-E5DE5643E50F}" presName="rootComposite3" presStyleCnt="0"/>
      <dgm:spPr/>
    </dgm:pt>
    <dgm:pt modelId="{1F6B85AA-58AE-4B4C-8166-80DE63DAC364}" type="pres">
      <dgm:prSet presAssocID="{38B23B9A-7D07-4258-91DE-E5DE5643E50F}" presName="rootText3" presStyleLbl="asst2" presStyleIdx="8" presStyleCnt="23" custScaleX="84323" custScaleY="76843" custLinFactY="8909" custLinFactNeighborX="10800" custLinFactNeighborY="100000">
        <dgm:presLayoutVars>
          <dgm:chPref val="3"/>
        </dgm:presLayoutVars>
      </dgm:prSet>
      <dgm:spPr/>
    </dgm:pt>
    <dgm:pt modelId="{31C99EE2-AC94-417A-83DD-5501D1374AE5}" type="pres">
      <dgm:prSet presAssocID="{38B23B9A-7D07-4258-91DE-E5DE5643E50F}" presName="rootConnector3" presStyleLbl="asst2" presStyleIdx="8" presStyleCnt="23"/>
      <dgm:spPr/>
    </dgm:pt>
    <dgm:pt modelId="{DC3FE046-2323-4FFF-AC94-D4947DB08E30}" type="pres">
      <dgm:prSet presAssocID="{38B23B9A-7D07-4258-91DE-E5DE5643E50F}" presName="hierChild6" presStyleCnt="0"/>
      <dgm:spPr/>
    </dgm:pt>
    <dgm:pt modelId="{8BBA6807-8965-443E-B747-741BA89BD960}" type="pres">
      <dgm:prSet presAssocID="{38B23B9A-7D07-4258-91DE-E5DE5643E50F}" presName="hierChild7" presStyleCnt="0"/>
      <dgm:spPr/>
    </dgm:pt>
    <dgm:pt modelId="{749D54A9-8D59-4D28-A742-C4539DE57997}" type="pres">
      <dgm:prSet presAssocID="{4DC2C5BE-8E24-4CE0-8F00-C881972BC685}" presName="Name111" presStyleLbl="parChTrans1D3" presStyleIdx="10" presStyleCnt="28"/>
      <dgm:spPr/>
    </dgm:pt>
    <dgm:pt modelId="{80F732EE-3B62-44BD-9D43-014C0AAEC747}" type="pres">
      <dgm:prSet presAssocID="{697CAE6C-F0D7-420B-A7A1-F2876966478E}" presName="hierRoot3" presStyleCnt="0">
        <dgm:presLayoutVars>
          <dgm:hierBranch val="init"/>
        </dgm:presLayoutVars>
      </dgm:prSet>
      <dgm:spPr/>
    </dgm:pt>
    <dgm:pt modelId="{024E0EE6-F4AE-406A-91BB-36959C594990}" type="pres">
      <dgm:prSet presAssocID="{697CAE6C-F0D7-420B-A7A1-F2876966478E}" presName="rootComposite3" presStyleCnt="0"/>
      <dgm:spPr/>
    </dgm:pt>
    <dgm:pt modelId="{4CDD8236-52F6-44FB-885A-8E9568ADF771}" type="pres">
      <dgm:prSet presAssocID="{697CAE6C-F0D7-420B-A7A1-F2876966478E}" presName="rootText3" presStyleLbl="asst2" presStyleIdx="9" presStyleCnt="23" custScaleX="84323" custScaleY="76843" custLinFactY="6119" custLinFactNeighborX="9534" custLinFactNeighborY="100000">
        <dgm:presLayoutVars>
          <dgm:chPref val="3"/>
        </dgm:presLayoutVars>
      </dgm:prSet>
      <dgm:spPr/>
    </dgm:pt>
    <dgm:pt modelId="{EFE981E9-939F-4524-ADE6-C1BA2197D056}" type="pres">
      <dgm:prSet presAssocID="{697CAE6C-F0D7-420B-A7A1-F2876966478E}" presName="rootConnector3" presStyleLbl="asst2" presStyleIdx="9" presStyleCnt="23"/>
      <dgm:spPr/>
    </dgm:pt>
    <dgm:pt modelId="{D509F898-3A8C-4B24-97E9-EEF78E9862AE}" type="pres">
      <dgm:prSet presAssocID="{697CAE6C-F0D7-420B-A7A1-F2876966478E}" presName="hierChild6" presStyleCnt="0"/>
      <dgm:spPr/>
    </dgm:pt>
    <dgm:pt modelId="{4ADF16D4-1683-40AB-82D5-C69FBB88416A}" type="pres">
      <dgm:prSet presAssocID="{697CAE6C-F0D7-420B-A7A1-F2876966478E}" presName="hierChild7" presStyleCnt="0"/>
      <dgm:spPr/>
    </dgm:pt>
    <dgm:pt modelId="{45D15364-9AE0-441D-BFCA-CA7C221811CD}" type="pres">
      <dgm:prSet presAssocID="{0350D947-1507-4E57-A0F6-50927541CB3B}" presName="Name111" presStyleLbl="parChTrans1D3" presStyleIdx="11" presStyleCnt="28"/>
      <dgm:spPr/>
    </dgm:pt>
    <dgm:pt modelId="{845AF001-6169-4719-BF22-B3C67F00E6DF}" type="pres">
      <dgm:prSet presAssocID="{E88CE78A-2669-4D2F-BF22-C3A0AB4C215E}" presName="hierRoot3" presStyleCnt="0">
        <dgm:presLayoutVars>
          <dgm:hierBranch val="init"/>
        </dgm:presLayoutVars>
      </dgm:prSet>
      <dgm:spPr/>
    </dgm:pt>
    <dgm:pt modelId="{6825F329-0FFD-49B8-9ABB-719C90FED8E1}" type="pres">
      <dgm:prSet presAssocID="{E88CE78A-2669-4D2F-BF22-C3A0AB4C215E}" presName="rootComposite3" presStyleCnt="0"/>
      <dgm:spPr/>
    </dgm:pt>
    <dgm:pt modelId="{72732915-C3EE-42A1-ACE4-8CF313D55F3C}" type="pres">
      <dgm:prSet presAssocID="{E88CE78A-2669-4D2F-BF22-C3A0AB4C215E}" presName="rootText3" presStyleLbl="asst2" presStyleIdx="10" presStyleCnt="23" custScaleX="84323" custScaleY="76843" custLinFactY="6244" custLinFactNeighborX="10969" custLinFactNeighborY="100000">
        <dgm:presLayoutVars>
          <dgm:chPref val="3"/>
        </dgm:presLayoutVars>
      </dgm:prSet>
      <dgm:spPr/>
    </dgm:pt>
    <dgm:pt modelId="{F91C9289-18AE-426F-B85A-91D142CF4FE5}" type="pres">
      <dgm:prSet presAssocID="{E88CE78A-2669-4D2F-BF22-C3A0AB4C215E}" presName="rootConnector3" presStyleLbl="asst2" presStyleIdx="10" presStyleCnt="23"/>
      <dgm:spPr/>
    </dgm:pt>
    <dgm:pt modelId="{9566000A-D8AA-4164-A580-FFB2AE561759}" type="pres">
      <dgm:prSet presAssocID="{E88CE78A-2669-4D2F-BF22-C3A0AB4C215E}" presName="hierChild6" presStyleCnt="0"/>
      <dgm:spPr/>
    </dgm:pt>
    <dgm:pt modelId="{89E9B5F1-68E7-492F-8F72-2679E92D3C75}" type="pres">
      <dgm:prSet presAssocID="{E88CE78A-2669-4D2F-BF22-C3A0AB4C215E}" presName="hierChild7" presStyleCnt="0"/>
      <dgm:spPr/>
    </dgm:pt>
    <dgm:pt modelId="{CDE9FC5F-0232-4652-9FCC-5C14A9368A72}" type="pres">
      <dgm:prSet presAssocID="{D4D82DE2-6246-4C23-8B56-AEE88704C904}" presName="Name111" presStyleLbl="parChTrans1D3" presStyleIdx="12" presStyleCnt="28"/>
      <dgm:spPr/>
    </dgm:pt>
    <dgm:pt modelId="{08E8B1B0-3F82-4912-B33F-BB405C788D2C}" type="pres">
      <dgm:prSet presAssocID="{78486B87-195B-4CAD-B1E0-8766F5580D89}" presName="hierRoot3" presStyleCnt="0">
        <dgm:presLayoutVars>
          <dgm:hierBranch val="init"/>
        </dgm:presLayoutVars>
      </dgm:prSet>
      <dgm:spPr/>
    </dgm:pt>
    <dgm:pt modelId="{CF07E058-B2B8-4427-B2DB-DC77C63A5E2D}" type="pres">
      <dgm:prSet presAssocID="{78486B87-195B-4CAD-B1E0-8766F5580D89}" presName="rootComposite3" presStyleCnt="0"/>
      <dgm:spPr/>
    </dgm:pt>
    <dgm:pt modelId="{CA6D4E17-683B-4605-B856-B7D1585EAF45}" type="pres">
      <dgm:prSet presAssocID="{78486B87-195B-4CAD-B1E0-8766F5580D89}" presName="rootText3" presStyleLbl="asst2" presStyleIdx="11" presStyleCnt="23" custScaleX="84323" custScaleY="76843" custLinFactY="10154" custLinFactNeighborX="9704" custLinFactNeighborY="100000">
        <dgm:presLayoutVars>
          <dgm:chPref val="3"/>
        </dgm:presLayoutVars>
      </dgm:prSet>
      <dgm:spPr/>
    </dgm:pt>
    <dgm:pt modelId="{74BAA934-D5E3-4519-8713-0C0802CC715D}" type="pres">
      <dgm:prSet presAssocID="{78486B87-195B-4CAD-B1E0-8766F5580D89}" presName="rootConnector3" presStyleLbl="asst2" presStyleIdx="11" presStyleCnt="23"/>
      <dgm:spPr/>
    </dgm:pt>
    <dgm:pt modelId="{FC934DDB-02FF-4E84-911A-EE104ECDEDAB}" type="pres">
      <dgm:prSet presAssocID="{78486B87-195B-4CAD-B1E0-8766F5580D89}" presName="hierChild6" presStyleCnt="0"/>
      <dgm:spPr/>
    </dgm:pt>
    <dgm:pt modelId="{59B99A21-5448-4A73-9BE8-504BBA4718A0}" type="pres">
      <dgm:prSet presAssocID="{78486B87-195B-4CAD-B1E0-8766F5580D89}" presName="hierChild7" presStyleCnt="0"/>
      <dgm:spPr/>
    </dgm:pt>
    <dgm:pt modelId="{F6BEE068-5CC9-45B9-B55D-A3A37B45CDFF}" type="pres">
      <dgm:prSet presAssocID="{080C5F11-5F70-4F33-90CE-343F24C9933B}" presName="Name37" presStyleLbl="parChTrans1D2" presStyleIdx="2" presStyleCnt="5"/>
      <dgm:spPr/>
    </dgm:pt>
    <dgm:pt modelId="{345331AD-1CF8-410D-AFB4-5F7F915A3362}" type="pres">
      <dgm:prSet presAssocID="{4448C375-8F63-46D3-8A29-1777ECD51D96}" presName="hierRoot2" presStyleCnt="0">
        <dgm:presLayoutVars>
          <dgm:hierBranch val="init"/>
        </dgm:presLayoutVars>
      </dgm:prSet>
      <dgm:spPr/>
    </dgm:pt>
    <dgm:pt modelId="{309DA0E8-ED8B-443F-BD79-7459F50EED09}" type="pres">
      <dgm:prSet presAssocID="{4448C375-8F63-46D3-8A29-1777ECD51D96}" presName="rootComposite" presStyleCnt="0"/>
      <dgm:spPr/>
    </dgm:pt>
    <dgm:pt modelId="{A9BE1509-305B-44A2-90A8-FF98BC84CAC0}" type="pres">
      <dgm:prSet presAssocID="{4448C375-8F63-46D3-8A29-1777ECD51D96}" presName="rootText" presStyleLbl="node2" presStyleIdx="2" presStyleCnt="5" custScaleX="117883" custScaleY="135744" custLinFactNeighborX="7141" custLinFactNeighborY="95049">
        <dgm:presLayoutVars>
          <dgm:chPref val="3"/>
        </dgm:presLayoutVars>
      </dgm:prSet>
      <dgm:spPr/>
    </dgm:pt>
    <dgm:pt modelId="{6DF5D2D9-16F0-42B0-A925-DF556600FA85}" type="pres">
      <dgm:prSet presAssocID="{4448C375-8F63-46D3-8A29-1777ECD51D96}" presName="rootConnector" presStyleLbl="node2" presStyleIdx="2" presStyleCnt="5"/>
      <dgm:spPr/>
    </dgm:pt>
    <dgm:pt modelId="{3715E0E5-71D1-4C57-AD70-D8C709012BD0}" type="pres">
      <dgm:prSet presAssocID="{4448C375-8F63-46D3-8A29-1777ECD51D96}" presName="hierChild4" presStyleCnt="0"/>
      <dgm:spPr/>
    </dgm:pt>
    <dgm:pt modelId="{C923FC59-AE23-403A-8083-CB3B055B6A12}" type="pres">
      <dgm:prSet presAssocID="{18313918-91C7-409D-9D4C-E19260BBCA5A}" presName="Name37" presStyleLbl="parChTrans1D3" presStyleIdx="13" presStyleCnt="28"/>
      <dgm:spPr/>
    </dgm:pt>
    <dgm:pt modelId="{952C6D93-5D33-468F-BB1C-35374BE1368C}" type="pres">
      <dgm:prSet presAssocID="{15D738CC-11E9-498C-A760-0567E94E0C53}" presName="hierRoot2" presStyleCnt="0">
        <dgm:presLayoutVars>
          <dgm:hierBranch val="init"/>
        </dgm:presLayoutVars>
      </dgm:prSet>
      <dgm:spPr/>
    </dgm:pt>
    <dgm:pt modelId="{93CD4C44-0043-4BF7-9837-FA3802CB5EEC}" type="pres">
      <dgm:prSet presAssocID="{15D738CC-11E9-498C-A760-0567E94E0C53}" presName="rootComposite" presStyleCnt="0"/>
      <dgm:spPr/>
    </dgm:pt>
    <dgm:pt modelId="{EBDC5BE2-E2B7-43D8-BE80-76AAD160AD2E}" type="pres">
      <dgm:prSet presAssocID="{15D738CC-11E9-498C-A760-0567E94E0C53}" presName="rootText" presStyleLbl="node3" presStyleIdx="1" presStyleCnt="5" custScaleX="84323" custScaleY="76843" custLinFactY="20160" custLinFactNeighborX="-98711" custLinFactNeighborY="100000">
        <dgm:presLayoutVars>
          <dgm:chPref val="3"/>
        </dgm:presLayoutVars>
      </dgm:prSet>
      <dgm:spPr/>
    </dgm:pt>
    <dgm:pt modelId="{1C6E5E57-07FC-4D21-A6B4-A6A7250BBEF3}" type="pres">
      <dgm:prSet presAssocID="{15D738CC-11E9-498C-A760-0567E94E0C53}" presName="rootConnector" presStyleLbl="node3" presStyleIdx="1" presStyleCnt="5"/>
      <dgm:spPr/>
    </dgm:pt>
    <dgm:pt modelId="{408D55CF-2B6F-47D0-B407-E146D1481E36}" type="pres">
      <dgm:prSet presAssocID="{15D738CC-11E9-498C-A760-0567E94E0C53}" presName="hierChild4" presStyleCnt="0"/>
      <dgm:spPr/>
    </dgm:pt>
    <dgm:pt modelId="{A61E37F2-E08D-49D5-BCBD-12BAC2ED6EDC}" type="pres">
      <dgm:prSet presAssocID="{15D738CC-11E9-498C-A760-0567E94E0C53}" presName="hierChild5" presStyleCnt="0"/>
      <dgm:spPr/>
    </dgm:pt>
    <dgm:pt modelId="{D5D45A20-76A6-4C8E-A51F-FBC6F55683C9}" type="pres">
      <dgm:prSet presAssocID="{4448C375-8F63-46D3-8A29-1777ECD51D96}" presName="hierChild5" presStyleCnt="0"/>
      <dgm:spPr/>
    </dgm:pt>
    <dgm:pt modelId="{1A777671-2276-4F92-93D9-4925E7551F54}" type="pres">
      <dgm:prSet presAssocID="{F7A4492D-8AAB-449C-AFC5-0FAE46BD9D96}" presName="Name111" presStyleLbl="parChTrans1D3" presStyleIdx="14" presStyleCnt="28"/>
      <dgm:spPr/>
    </dgm:pt>
    <dgm:pt modelId="{28F640CC-A94F-4A3C-8260-96AAAA887349}" type="pres">
      <dgm:prSet presAssocID="{059F23AB-37A4-4116-8418-71B52B81D16A}" presName="hierRoot3" presStyleCnt="0">
        <dgm:presLayoutVars>
          <dgm:hierBranch val="init"/>
        </dgm:presLayoutVars>
      </dgm:prSet>
      <dgm:spPr/>
    </dgm:pt>
    <dgm:pt modelId="{42737190-776D-4411-9891-5AF047D5E4CA}" type="pres">
      <dgm:prSet presAssocID="{059F23AB-37A4-4116-8418-71B52B81D16A}" presName="rootComposite3" presStyleCnt="0"/>
      <dgm:spPr/>
    </dgm:pt>
    <dgm:pt modelId="{8D482CEB-4282-4407-8995-ABBF95ED01A6}" type="pres">
      <dgm:prSet presAssocID="{059F23AB-37A4-4116-8418-71B52B81D16A}" presName="rootText3" presStyleLbl="asst2" presStyleIdx="12" presStyleCnt="23" custScaleX="84323" custScaleY="76843" custLinFactY="8910" custLinFactNeighborX="8090" custLinFactNeighborY="100000">
        <dgm:presLayoutVars>
          <dgm:chPref val="3"/>
        </dgm:presLayoutVars>
      </dgm:prSet>
      <dgm:spPr/>
    </dgm:pt>
    <dgm:pt modelId="{5EEFACC0-3B36-4B03-B645-BE08D89FD8F6}" type="pres">
      <dgm:prSet presAssocID="{059F23AB-37A4-4116-8418-71B52B81D16A}" presName="rootConnector3" presStyleLbl="asst2" presStyleIdx="12" presStyleCnt="23"/>
      <dgm:spPr/>
    </dgm:pt>
    <dgm:pt modelId="{F360BC43-E394-410E-833E-4FBC42D49431}" type="pres">
      <dgm:prSet presAssocID="{059F23AB-37A4-4116-8418-71B52B81D16A}" presName="hierChild6" presStyleCnt="0"/>
      <dgm:spPr/>
    </dgm:pt>
    <dgm:pt modelId="{F8CCD1C5-53A8-4EB4-8222-105188B8445F}" type="pres">
      <dgm:prSet presAssocID="{059F23AB-37A4-4116-8418-71B52B81D16A}" presName="hierChild7" presStyleCnt="0"/>
      <dgm:spPr/>
    </dgm:pt>
    <dgm:pt modelId="{7BE6759F-4D25-4C28-B32A-21D0D005A84A}" type="pres">
      <dgm:prSet presAssocID="{5DDE2CA9-439A-440B-AACF-1AEFC0D99124}" presName="Name111" presStyleLbl="parChTrans1D3" presStyleIdx="15" presStyleCnt="28"/>
      <dgm:spPr/>
    </dgm:pt>
    <dgm:pt modelId="{33A6D12E-1014-4BFD-83C0-D20A77AD8642}" type="pres">
      <dgm:prSet presAssocID="{069EA20B-23E0-455B-97A8-9113A5BE272C}" presName="hierRoot3" presStyleCnt="0">
        <dgm:presLayoutVars>
          <dgm:hierBranch val="init"/>
        </dgm:presLayoutVars>
      </dgm:prSet>
      <dgm:spPr/>
    </dgm:pt>
    <dgm:pt modelId="{83AB90F6-5FF8-4559-9715-D8A46BE847EF}" type="pres">
      <dgm:prSet presAssocID="{069EA20B-23E0-455B-97A8-9113A5BE272C}" presName="rootComposite3" presStyleCnt="0"/>
      <dgm:spPr/>
    </dgm:pt>
    <dgm:pt modelId="{F40E87B9-F183-4CAB-A3B1-142BCE60A33E}" type="pres">
      <dgm:prSet presAssocID="{069EA20B-23E0-455B-97A8-9113A5BE272C}" presName="rootText3" presStyleLbl="asst2" presStyleIdx="13" presStyleCnt="23" custScaleX="84323" custScaleY="76843" custLinFactY="8909" custLinFactNeighborX="-5285" custLinFactNeighborY="100000">
        <dgm:presLayoutVars>
          <dgm:chPref val="3"/>
        </dgm:presLayoutVars>
      </dgm:prSet>
      <dgm:spPr/>
    </dgm:pt>
    <dgm:pt modelId="{6A61AFCD-3DAE-4894-857A-608A022BB32A}" type="pres">
      <dgm:prSet presAssocID="{069EA20B-23E0-455B-97A8-9113A5BE272C}" presName="rootConnector3" presStyleLbl="asst2" presStyleIdx="13" presStyleCnt="23"/>
      <dgm:spPr/>
    </dgm:pt>
    <dgm:pt modelId="{02336A07-ED28-4490-9E40-20B23C25AB2E}" type="pres">
      <dgm:prSet presAssocID="{069EA20B-23E0-455B-97A8-9113A5BE272C}" presName="hierChild6" presStyleCnt="0"/>
      <dgm:spPr/>
    </dgm:pt>
    <dgm:pt modelId="{55E85F22-3AE8-4243-8850-3623259B2CA2}" type="pres">
      <dgm:prSet presAssocID="{069EA20B-23E0-455B-97A8-9113A5BE272C}" presName="hierChild7" presStyleCnt="0"/>
      <dgm:spPr/>
    </dgm:pt>
    <dgm:pt modelId="{B76D319C-F647-4A05-8D29-1356C0C006A0}" type="pres">
      <dgm:prSet presAssocID="{2D98F338-4023-4A08-9E15-71B484C75ABC}" presName="Name37" presStyleLbl="parChTrans1D2" presStyleIdx="3" presStyleCnt="5"/>
      <dgm:spPr/>
    </dgm:pt>
    <dgm:pt modelId="{F07F0CAA-BC30-4450-B2EA-FBDDF1611C1D}" type="pres">
      <dgm:prSet presAssocID="{A619683F-64CB-4954-A7ED-DFCC15841CAD}" presName="hierRoot2" presStyleCnt="0">
        <dgm:presLayoutVars>
          <dgm:hierBranch val="init"/>
        </dgm:presLayoutVars>
      </dgm:prSet>
      <dgm:spPr/>
    </dgm:pt>
    <dgm:pt modelId="{4424D56D-7437-4EEF-A8BE-B36E8253C58C}" type="pres">
      <dgm:prSet presAssocID="{A619683F-64CB-4954-A7ED-DFCC15841CAD}" presName="rootComposite" presStyleCnt="0"/>
      <dgm:spPr/>
    </dgm:pt>
    <dgm:pt modelId="{01BCE388-3ADD-46AF-8CDF-1CF37ADFB94D}" type="pres">
      <dgm:prSet presAssocID="{A619683F-64CB-4954-A7ED-DFCC15841CAD}" presName="rootText" presStyleLbl="node2" presStyleIdx="3" presStyleCnt="5" custScaleX="117883" custScaleY="135744" custLinFactNeighborX="-7701" custLinFactNeighborY="96129">
        <dgm:presLayoutVars>
          <dgm:chPref val="3"/>
        </dgm:presLayoutVars>
      </dgm:prSet>
      <dgm:spPr/>
    </dgm:pt>
    <dgm:pt modelId="{B89038A0-6AC7-465B-8C86-2402AA9AF37C}" type="pres">
      <dgm:prSet presAssocID="{A619683F-64CB-4954-A7ED-DFCC15841CAD}" presName="rootConnector" presStyleLbl="node2" presStyleIdx="3" presStyleCnt="5"/>
      <dgm:spPr/>
    </dgm:pt>
    <dgm:pt modelId="{E976CA8A-628D-4A46-A8F3-9C51BF7256DA}" type="pres">
      <dgm:prSet presAssocID="{A619683F-64CB-4954-A7ED-DFCC15841CAD}" presName="hierChild4" presStyleCnt="0"/>
      <dgm:spPr/>
    </dgm:pt>
    <dgm:pt modelId="{3CF71ECF-6F48-438B-8CDD-1100DFFACE6E}" type="pres">
      <dgm:prSet presAssocID="{5FD52C7D-AD09-4351-B16F-99B83F291673}" presName="Name37" presStyleLbl="parChTrans1D3" presStyleIdx="16" presStyleCnt="28"/>
      <dgm:spPr/>
    </dgm:pt>
    <dgm:pt modelId="{1E2BF161-AFA3-4B74-8AE8-C5EAC65287DD}" type="pres">
      <dgm:prSet presAssocID="{7E22C0C7-088D-4CB7-B474-6CD3653B0087}" presName="hierRoot2" presStyleCnt="0">
        <dgm:presLayoutVars>
          <dgm:hierBranch val="init"/>
        </dgm:presLayoutVars>
      </dgm:prSet>
      <dgm:spPr/>
    </dgm:pt>
    <dgm:pt modelId="{91C4B29B-2CE1-42B3-BCE8-0516086E8040}" type="pres">
      <dgm:prSet presAssocID="{7E22C0C7-088D-4CB7-B474-6CD3653B0087}" presName="rootComposite" presStyleCnt="0"/>
      <dgm:spPr/>
    </dgm:pt>
    <dgm:pt modelId="{D72C1383-9E70-4762-B82F-955C5E23EFD8}" type="pres">
      <dgm:prSet presAssocID="{7E22C0C7-088D-4CB7-B474-6CD3653B0087}" presName="rootText" presStyleLbl="node3" presStyleIdx="2" presStyleCnt="5" custScaleX="84323" custScaleY="76843" custLinFactNeighborX="-9199" custLinFactNeighborY="-23033">
        <dgm:presLayoutVars>
          <dgm:chPref val="3"/>
        </dgm:presLayoutVars>
      </dgm:prSet>
      <dgm:spPr/>
    </dgm:pt>
    <dgm:pt modelId="{2EDCB4D7-6AEE-4D72-9D86-A2F1455A1D29}" type="pres">
      <dgm:prSet presAssocID="{7E22C0C7-088D-4CB7-B474-6CD3653B0087}" presName="rootConnector" presStyleLbl="node3" presStyleIdx="2" presStyleCnt="5"/>
      <dgm:spPr/>
    </dgm:pt>
    <dgm:pt modelId="{6F3DC24B-4E77-45CA-8AB3-14EBABEB3EA3}" type="pres">
      <dgm:prSet presAssocID="{7E22C0C7-088D-4CB7-B474-6CD3653B0087}" presName="hierChild4" presStyleCnt="0"/>
      <dgm:spPr/>
    </dgm:pt>
    <dgm:pt modelId="{95F760E0-DFF2-49EC-B70F-6DEE7D2D5EC1}" type="pres">
      <dgm:prSet presAssocID="{7E22C0C7-088D-4CB7-B474-6CD3653B0087}" presName="hierChild5" presStyleCnt="0"/>
      <dgm:spPr/>
    </dgm:pt>
    <dgm:pt modelId="{69DCD7FF-4D42-4028-81E8-AB24002F3440}" type="pres">
      <dgm:prSet presAssocID="{39BB2EDF-50EB-4171-B89E-E68439C87466}" presName="Name37" presStyleLbl="parChTrans1D3" presStyleIdx="17" presStyleCnt="28"/>
      <dgm:spPr/>
    </dgm:pt>
    <dgm:pt modelId="{0086CACD-ED12-4EFE-AD09-6EDB43103EB3}" type="pres">
      <dgm:prSet presAssocID="{65328870-48CB-490B-8E49-6BC3537F0C59}" presName="hierRoot2" presStyleCnt="0">
        <dgm:presLayoutVars>
          <dgm:hierBranch val="init"/>
        </dgm:presLayoutVars>
      </dgm:prSet>
      <dgm:spPr/>
    </dgm:pt>
    <dgm:pt modelId="{BD491EBA-82AB-4FB1-A332-59274C509A7D}" type="pres">
      <dgm:prSet presAssocID="{65328870-48CB-490B-8E49-6BC3537F0C59}" presName="rootComposite" presStyleCnt="0"/>
      <dgm:spPr/>
    </dgm:pt>
    <dgm:pt modelId="{486D5A8B-1DE3-4243-BFB2-40194351F360}" type="pres">
      <dgm:prSet presAssocID="{65328870-48CB-490B-8E49-6BC3537F0C59}" presName="rootText" presStyleLbl="node3" presStyleIdx="3" presStyleCnt="5" custScaleX="84323" custScaleY="76843" custLinFactNeighborX="-8721" custLinFactNeighborY="-2021">
        <dgm:presLayoutVars>
          <dgm:chPref val="3"/>
        </dgm:presLayoutVars>
      </dgm:prSet>
      <dgm:spPr>
        <a:xfrm>
          <a:off x="8006729" y="4901110"/>
          <a:ext cx="849787" cy="387203"/>
        </a:xfrm>
        <a:prstGeom prst="rect">
          <a:avLst/>
        </a:prstGeom>
      </dgm:spPr>
    </dgm:pt>
    <dgm:pt modelId="{8FEF3BAA-E183-4CB2-9149-4919938E819A}" type="pres">
      <dgm:prSet presAssocID="{65328870-48CB-490B-8E49-6BC3537F0C59}" presName="rootConnector" presStyleLbl="node3" presStyleIdx="3" presStyleCnt="5"/>
      <dgm:spPr/>
    </dgm:pt>
    <dgm:pt modelId="{3AF25612-3F0D-4215-873A-FF3208852FCB}" type="pres">
      <dgm:prSet presAssocID="{65328870-48CB-490B-8E49-6BC3537F0C59}" presName="hierChild4" presStyleCnt="0"/>
      <dgm:spPr/>
    </dgm:pt>
    <dgm:pt modelId="{19CAE090-6752-4F03-B746-8924DCFB187A}" type="pres">
      <dgm:prSet presAssocID="{65328870-48CB-490B-8E49-6BC3537F0C59}" presName="hierChild5" presStyleCnt="0"/>
      <dgm:spPr/>
    </dgm:pt>
    <dgm:pt modelId="{2F38EB24-34E7-4F0A-BDB5-B4C7FE38D963}" type="pres">
      <dgm:prSet presAssocID="{91044CAE-D09F-43CE-AFD4-F405F7B61DCE}" presName="Name37" presStyleLbl="parChTrans1D3" presStyleIdx="18" presStyleCnt="28"/>
      <dgm:spPr/>
    </dgm:pt>
    <dgm:pt modelId="{F8C39D68-0395-4738-B161-76E206547764}" type="pres">
      <dgm:prSet presAssocID="{65BE6FE8-24D5-4234-B883-39E0ED319C6D}" presName="hierRoot2" presStyleCnt="0">
        <dgm:presLayoutVars>
          <dgm:hierBranch val="init"/>
        </dgm:presLayoutVars>
      </dgm:prSet>
      <dgm:spPr/>
    </dgm:pt>
    <dgm:pt modelId="{D4BAA430-D8FA-454D-8408-07623130DCB4}" type="pres">
      <dgm:prSet presAssocID="{65BE6FE8-24D5-4234-B883-39E0ED319C6D}" presName="rootComposite" presStyleCnt="0"/>
      <dgm:spPr/>
    </dgm:pt>
    <dgm:pt modelId="{E41016CC-EE08-4BA6-90E7-81469A4C34EB}" type="pres">
      <dgm:prSet presAssocID="{65BE6FE8-24D5-4234-B883-39E0ED319C6D}" presName="rootText" presStyleLbl="node3" presStyleIdx="4" presStyleCnt="5" custScaleX="84323" custScaleY="76843" custLinFactX="-24766" custLinFactY="-21408" custLinFactNeighborX="-100000" custLinFactNeighborY="-100000">
        <dgm:presLayoutVars>
          <dgm:chPref val="3"/>
        </dgm:presLayoutVars>
      </dgm:prSet>
      <dgm:spPr/>
    </dgm:pt>
    <dgm:pt modelId="{0756F2D0-0D4D-420F-A72A-0B2EA3938169}" type="pres">
      <dgm:prSet presAssocID="{65BE6FE8-24D5-4234-B883-39E0ED319C6D}" presName="rootConnector" presStyleLbl="node3" presStyleIdx="4" presStyleCnt="5"/>
      <dgm:spPr/>
    </dgm:pt>
    <dgm:pt modelId="{20B9A888-547C-4B43-B11F-A559A6D2F922}" type="pres">
      <dgm:prSet presAssocID="{65BE6FE8-24D5-4234-B883-39E0ED319C6D}" presName="hierChild4" presStyleCnt="0"/>
      <dgm:spPr/>
    </dgm:pt>
    <dgm:pt modelId="{05EF15BD-8315-44F0-A613-C760F83A8F45}" type="pres">
      <dgm:prSet presAssocID="{65BE6FE8-24D5-4234-B883-39E0ED319C6D}" presName="hierChild5" presStyleCnt="0"/>
      <dgm:spPr/>
    </dgm:pt>
    <dgm:pt modelId="{16FD575B-BD5D-4B26-A162-B33FD88730FD}" type="pres">
      <dgm:prSet presAssocID="{A619683F-64CB-4954-A7ED-DFCC15841CAD}" presName="hierChild5" presStyleCnt="0"/>
      <dgm:spPr/>
    </dgm:pt>
    <dgm:pt modelId="{484A2FA6-84F3-4A98-8E26-52772484A5A7}" type="pres">
      <dgm:prSet presAssocID="{A9BA3976-DF65-45CA-B0A9-56B68B586153}" presName="Name111" presStyleLbl="parChTrans1D3" presStyleIdx="19" presStyleCnt="28"/>
      <dgm:spPr/>
    </dgm:pt>
    <dgm:pt modelId="{810A16AC-A77C-448C-B841-5504BBB94D26}" type="pres">
      <dgm:prSet presAssocID="{8E874AFE-8580-4D68-B3C6-672A14769406}" presName="hierRoot3" presStyleCnt="0">
        <dgm:presLayoutVars>
          <dgm:hierBranch val="init"/>
        </dgm:presLayoutVars>
      </dgm:prSet>
      <dgm:spPr/>
    </dgm:pt>
    <dgm:pt modelId="{F80FCD11-B071-4F54-A370-6ED15EA845C0}" type="pres">
      <dgm:prSet presAssocID="{8E874AFE-8580-4D68-B3C6-672A14769406}" presName="rootComposite3" presStyleCnt="0"/>
      <dgm:spPr/>
    </dgm:pt>
    <dgm:pt modelId="{2E0EEDEB-D893-4BBB-A418-D20955CEC65A}" type="pres">
      <dgm:prSet presAssocID="{8E874AFE-8580-4D68-B3C6-672A14769406}" presName="rootText3" presStyleLbl="asst2" presStyleIdx="14" presStyleCnt="23" custScaleX="84323" custScaleY="76843" custLinFactY="8910" custLinFactNeighborX="-12029" custLinFactNeighborY="100000">
        <dgm:presLayoutVars>
          <dgm:chPref val="3"/>
        </dgm:presLayoutVars>
      </dgm:prSet>
      <dgm:spPr/>
    </dgm:pt>
    <dgm:pt modelId="{CBA22AE0-2449-4DA8-B4D3-9E4CA6DB1549}" type="pres">
      <dgm:prSet presAssocID="{8E874AFE-8580-4D68-B3C6-672A14769406}" presName="rootConnector3" presStyleLbl="asst2" presStyleIdx="14" presStyleCnt="23"/>
      <dgm:spPr/>
    </dgm:pt>
    <dgm:pt modelId="{3EC90D0D-BCB9-4FAA-A619-C942A1C4194C}" type="pres">
      <dgm:prSet presAssocID="{8E874AFE-8580-4D68-B3C6-672A14769406}" presName="hierChild6" presStyleCnt="0"/>
      <dgm:spPr/>
    </dgm:pt>
    <dgm:pt modelId="{755E0C9A-7416-4973-816E-F9A03B55585E}" type="pres">
      <dgm:prSet presAssocID="{8E874AFE-8580-4D68-B3C6-672A14769406}" presName="hierChild7" presStyleCnt="0"/>
      <dgm:spPr/>
    </dgm:pt>
    <dgm:pt modelId="{4B38C3BA-4F14-436B-A4DA-056C265104A4}" type="pres">
      <dgm:prSet presAssocID="{57F5ECB4-86CF-437C-93C8-6BADB460DF6E}" presName="Name111" presStyleLbl="parChTrans1D3" presStyleIdx="20" presStyleCnt="28"/>
      <dgm:spPr/>
    </dgm:pt>
    <dgm:pt modelId="{BFE14F79-7DF2-4D6E-8240-E68E90E7BEAB}" type="pres">
      <dgm:prSet presAssocID="{98628E21-AAD3-4C03-A67C-52C552977B92}" presName="hierRoot3" presStyleCnt="0">
        <dgm:presLayoutVars>
          <dgm:hierBranch val="init"/>
        </dgm:presLayoutVars>
      </dgm:prSet>
      <dgm:spPr/>
    </dgm:pt>
    <dgm:pt modelId="{C9704563-C5EA-4140-B445-0197BCEC94FB}" type="pres">
      <dgm:prSet presAssocID="{98628E21-AAD3-4C03-A67C-52C552977B92}" presName="rootComposite3" presStyleCnt="0"/>
      <dgm:spPr/>
    </dgm:pt>
    <dgm:pt modelId="{9B082FCB-E0D7-4ABD-8B56-E3791A21706D}" type="pres">
      <dgm:prSet presAssocID="{98628E21-AAD3-4C03-A67C-52C552977B92}" presName="rootText3" presStyleLbl="asst2" presStyleIdx="15" presStyleCnt="23" custScaleX="84323" custScaleY="76843" custLinFactY="8909" custLinFactNeighborX="-11849" custLinFactNeighborY="100000">
        <dgm:presLayoutVars>
          <dgm:chPref val="3"/>
        </dgm:presLayoutVars>
      </dgm:prSet>
      <dgm:spPr/>
    </dgm:pt>
    <dgm:pt modelId="{5BAD5CB9-CBB4-4826-86B9-3E57B886C81B}" type="pres">
      <dgm:prSet presAssocID="{98628E21-AAD3-4C03-A67C-52C552977B92}" presName="rootConnector3" presStyleLbl="asst2" presStyleIdx="15" presStyleCnt="23"/>
      <dgm:spPr/>
    </dgm:pt>
    <dgm:pt modelId="{E36B91A6-E2A4-4845-BDD8-572B297B3C34}" type="pres">
      <dgm:prSet presAssocID="{98628E21-AAD3-4C03-A67C-52C552977B92}" presName="hierChild6" presStyleCnt="0"/>
      <dgm:spPr/>
    </dgm:pt>
    <dgm:pt modelId="{5841C64E-559A-4407-818A-AB753756C19F}" type="pres">
      <dgm:prSet presAssocID="{98628E21-AAD3-4C03-A67C-52C552977B92}" presName="hierChild7" presStyleCnt="0"/>
      <dgm:spPr/>
    </dgm:pt>
    <dgm:pt modelId="{89462B2B-4141-4DF2-AC8B-0F4580715890}" type="pres">
      <dgm:prSet presAssocID="{E32A71A7-ADCB-4A80-B80C-C17BD3335557}" presName="Name111" presStyleLbl="parChTrans1D3" presStyleIdx="21" presStyleCnt="28"/>
      <dgm:spPr/>
    </dgm:pt>
    <dgm:pt modelId="{3F8D60D1-4671-4E87-98DD-8E16B43ED592}" type="pres">
      <dgm:prSet presAssocID="{B83A57E8-6C3B-40D7-B731-07FD0CF545D4}" presName="hierRoot3" presStyleCnt="0">
        <dgm:presLayoutVars>
          <dgm:hierBranch val="init"/>
        </dgm:presLayoutVars>
      </dgm:prSet>
      <dgm:spPr/>
    </dgm:pt>
    <dgm:pt modelId="{285DF16A-3576-4634-BBD0-2264E834B6F7}" type="pres">
      <dgm:prSet presAssocID="{B83A57E8-6C3B-40D7-B731-07FD0CF545D4}" presName="rootComposite3" presStyleCnt="0"/>
      <dgm:spPr/>
    </dgm:pt>
    <dgm:pt modelId="{243BEA43-99E7-4A6F-ADAD-9186177DA265}" type="pres">
      <dgm:prSet presAssocID="{B83A57E8-6C3B-40D7-B731-07FD0CF545D4}" presName="rootText3" presStyleLbl="asst2" presStyleIdx="16" presStyleCnt="23" custScaleX="84323" custScaleY="76843" custLinFactY="10063" custLinFactNeighborX="-12039" custLinFactNeighborY="100000">
        <dgm:presLayoutVars>
          <dgm:chPref val="3"/>
        </dgm:presLayoutVars>
      </dgm:prSet>
      <dgm:spPr/>
    </dgm:pt>
    <dgm:pt modelId="{AB6B5047-C6DA-40A4-A897-61294C851F87}" type="pres">
      <dgm:prSet presAssocID="{B83A57E8-6C3B-40D7-B731-07FD0CF545D4}" presName="rootConnector3" presStyleLbl="asst2" presStyleIdx="16" presStyleCnt="23"/>
      <dgm:spPr/>
    </dgm:pt>
    <dgm:pt modelId="{B06D25F5-28E4-4B4B-8370-9D071FE36AAF}" type="pres">
      <dgm:prSet presAssocID="{B83A57E8-6C3B-40D7-B731-07FD0CF545D4}" presName="hierChild6" presStyleCnt="0"/>
      <dgm:spPr/>
    </dgm:pt>
    <dgm:pt modelId="{71B18F9D-1647-418C-B8E3-86DC582A1D1F}" type="pres">
      <dgm:prSet presAssocID="{B83A57E8-6C3B-40D7-B731-07FD0CF545D4}" presName="hierChild7" presStyleCnt="0"/>
      <dgm:spPr/>
    </dgm:pt>
    <dgm:pt modelId="{B22777B3-CDBD-44A2-8DF5-E4DE7A108C5D}" type="pres">
      <dgm:prSet presAssocID="{9B5E2234-BAB4-43CD-8E60-7F61E75470B9}" presName="Name111" presStyleLbl="parChTrans1D3" presStyleIdx="22" presStyleCnt="28"/>
      <dgm:spPr/>
    </dgm:pt>
    <dgm:pt modelId="{60510A01-ECFC-4CED-9E22-1A1BD64D88B1}" type="pres">
      <dgm:prSet presAssocID="{E5A3C04C-DEC5-41A9-A698-872913C8C8C6}" presName="hierRoot3" presStyleCnt="0">
        <dgm:presLayoutVars>
          <dgm:hierBranch val="init"/>
        </dgm:presLayoutVars>
      </dgm:prSet>
      <dgm:spPr/>
    </dgm:pt>
    <dgm:pt modelId="{D01E7B21-41E8-4A5E-BE3A-90B1819A5D63}" type="pres">
      <dgm:prSet presAssocID="{E5A3C04C-DEC5-41A9-A698-872913C8C8C6}" presName="rootComposite3" presStyleCnt="0"/>
      <dgm:spPr/>
    </dgm:pt>
    <dgm:pt modelId="{65A3CD88-F934-4993-829E-0002C0C1ADCD}" type="pres">
      <dgm:prSet presAssocID="{E5A3C04C-DEC5-41A9-A698-872913C8C8C6}" presName="rootText3" presStyleLbl="asst2" presStyleIdx="17" presStyleCnt="23" custScaleX="84323" custScaleY="76843" custLinFactY="10447" custLinFactNeighborX="-11660" custLinFactNeighborY="100000">
        <dgm:presLayoutVars>
          <dgm:chPref val="3"/>
        </dgm:presLayoutVars>
      </dgm:prSet>
      <dgm:spPr/>
    </dgm:pt>
    <dgm:pt modelId="{C462F67C-2572-44B2-87B0-3B583681913A}" type="pres">
      <dgm:prSet presAssocID="{E5A3C04C-DEC5-41A9-A698-872913C8C8C6}" presName="rootConnector3" presStyleLbl="asst2" presStyleIdx="17" presStyleCnt="23"/>
      <dgm:spPr/>
    </dgm:pt>
    <dgm:pt modelId="{C9ED8CA4-6EC2-4E4B-90DC-DEF1736F04F5}" type="pres">
      <dgm:prSet presAssocID="{E5A3C04C-DEC5-41A9-A698-872913C8C8C6}" presName="hierChild6" presStyleCnt="0"/>
      <dgm:spPr/>
    </dgm:pt>
    <dgm:pt modelId="{ADAD2895-3639-439D-B3AB-B177379D5ADC}" type="pres">
      <dgm:prSet presAssocID="{E5A3C04C-DEC5-41A9-A698-872913C8C8C6}" presName="hierChild7" presStyleCnt="0"/>
      <dgm:spPr/>
    </dgm:pt>
    <dgm:pt modelId="{D1FE4801-A05C-4D11-BF51-315B66E11FE8}" type="pres">
      <dgm:prSet presAssocID="{7A48C636-1875-4731-9BFA-43F39B119222}" presName="Name111" presStyleLbl="parChTrans1D3" presStyleIdx="23" presStyleCnt="28"/>
      <dgm:spPr/>
    </dgm:pt>
    <dgm:pt modelId="{B41D9A92-F5A3-4CDA-93A4-9132EFC532EA}" type="pres">
      <dgm:prSet presAssocID="{4DF53E12-BAB0-434A-9E0D-CA9E2CCD06FA}" presName="hierRoot3" presStyleCnt="0">
        <dgm:presLayoutVars>
          <dgm:hierBranch val="init"/>
        </dgm:presLayoutVars>
      </dgm:prSet>
      <dgm:spPr/>
    </dgm:pt>
    <dgm:pt modelId="{A3B4F1F4-C28B-4395-A989-CD8BD7FDE0D7}" type="pres">
      <dgm:prSet presAssocID="{4DF53E12-BAB0-434A-9E0D-CA9E2CCD06FA}" presName="rootComposite3" presStyleCnt="0"/>
      <dgm:spPr/>
    </dgm:pt>
    <dgm:pt modelId="{506E0649-2D7A-4327-A5A0-84DDEC32B6F7}" type="pres">
      <dgm:prSet presAssocID="{4DF53E12-BAB0-434A-9E0D-CA9E2CCD06FA}" presName="rootText3" presStyleLbl="asst2" presStyleIdx="18" presStyleCnt="23" custScaleX="84323" custScaleY="76843" custLinFactY="8368" custLinFactNeighborX="-12887" custLinFactNeighborY="100000">
        <dgm:presLayoutVars>
          <dgm:chPref val="3"/>
        </dgm:presLayoutVars>
      </dgm:prSet>
      <dgm:spPr/>
    </dgm:pt>
    <dgm:pt modelId="{DA2C873F-F1D6-435F-B748-52B3DD40A27D}" type="pres">
      <dgm:prSet presAssocID="{4DF53E12-BAB0-434A-9E0D-CA9E2CCD06FA}" presName="rootConnector3" presStyleLbl="asst2" presStyleIdx="18" presStyleCnt="23"/>
      <dgm:spPr/>
    </dgm:pt>
    <dgm:pt modelId="{8E3774BA-C95E-4779-8A96-A672D18CDDA7}" type="pres">
      <dgm:prSet presAssocID="{4DF53E12-BAB0-434A-9E0D-CA9E2CCD06FA}" presName="hierChild6" presStyleCnt="0"/>
      <dgm:spPr/>
    </dgm:pt>
    <dgm:pt modelId="{99256145-41F6-4C52-980A-E168BB047E29}" type="pres">
      <dgm:prSet presAssocID="{4DF53E12-BAB0-434A-9E0D-CA9E2CCD06FA}" presName="hierChild7" presStyleCnt="0"/>
      <dgm:spPr/>
    </dgm:pt>
    <dgm:pt modelId="{FE422BB8-FA81-4F10-A53F-BF44379B3C36}" type="pres">
      <dgm:prSet presAssocID="{FA17CC8C-F13E-4F7B-98A1-B48F730414F9}" presName="Name37" presStyleLbl="parChTrans1D2" presStyleIdx="4" presStyleCnt="5"/>
      <dgm:spPr/>
    </dgm:pt>
    <dgm:pt modelId="{410B367C-AB4F-4A1D-8283-33FE02A9CE6E}" type="pres">
      <dgm:prSet presAssocID="{670EC92B-EE0E-491B-994A-BC4AB0B95BFD}" presName="hierRoot2" presStyleCnt="0">
        <dgm:presLayoutVars>
          <dgm:hierBranch val="init"/>
        </dgm:presLayoutVars>
      </dgm:prSet>
      <dgm:spPr/>
    </dgm:pt>
    <dgm:pt modelId="{1DE4B848-D4E9-4800-B088-8A92B7A4E489}" type="pres">
      <dgm:prSet presAssocID="{670EC92B-EE0E-491B-994A-BC4AB0B95BFD}" presName="rootComposite" presStyleCnt="0"/>
      <dgm:spPr/>
    </dgm:pt>
    <dgm:pt modelId="{F913C210-5C82-4A08-80CB-2DC17A8AC597}" type="pres">
      <dgm:prSet presAssocID="{670EC92B-EE0E-491B-994A-BC4AB0B95BFD}" presName="rootText" presStyleLbl="node2" presStyleIdx="4" presStyleCnt="5" custScaleX="117883" custScaleY="135744" custLinFactNeighborX="-12153" custLinFactNeighborY="96003">
        <dgm:presLayoutVars>
          <dgm:chPref val="3"/>
        </dgm:presLayoutVars>
      </dgm:prSet>
      <dgm:spPr/>
    </dgm:pt>
    <dgm:pt modelId="{FEDFC86D-138D-473E-B69F-1CD1F865CC52}" type="pres">
      <dgm:prSet presAssocID="{670EC92B-EE0E-491B-994A-BC4AB0B95BFD}" presName="rootConnector" presStyleLbl="node2" presStyleIdx="4" presStyleCnt="5"/>
      <dgm:spPr/>
    </dgm:pt>
    <dgm:pt modelId="{7A16F3D6-4284-4896-83E4-7350AD58D4B2}" type="pres">
      <dgm:prSet presAssocID="{670EC92B-EE0E-491B-994A-BC4AB0B95BFD}" presName="hierChild4" presStyleCnt="0"/>
      <dgm:spPr/>
    </dgm:pt>
    <dgm:pt modelId="{1008191E-FCC3-4483-87FA-26D61C40CF86}" type="pres">
      <dgm:prSet presAssocID="{670EC92B-EE0E-491B-994A-BC4AB0B95BFD}" presName="hierChild5" presStyleCnt="0"/>
      <dgm:spPr/>
    </dgm:pt>
    <dgm:pt modelId="{85C77DBD-122C-40A8-A9A0-11604B3A24F0}" type="pres">
      <dgm:prSet presAssocID="{AD02142A-8A85-49E6-B27D-77EB664CA684}" presName="Name111" presStyleLbl="parChTrans1D3" presStyleIdx="24" presStyleCnt="28"/>
      <dgm:spPr/>
    </dgm:pt>
    <dgm:pt modelId="{2DC41B63-5C9C-49CA-ACAB-970A63734E5F}" type="pres">
      <dgm:prSet presAssocID="{0513DCD9-3AC5-48C0-A553-D9ABB6BC2105}" presName="hierRoot3" presStyleCnt="0">
        <dgm:presLayoutVars>
          <dgm:hierBranch val="init"/>
        </dgm:presLayoutVars>
      </dgm:prSet>
      <dgm:spPr/>
    </dgm:pt>
    <dgm:pt modelId="{A58288BF-73E4-45AD-BB31-1EF57CCFE687}" type="pres">
      <dgm:prSet presAssocID="{0513DCD9-3AC5-48C0-A553-D9ABB6BC2105}" presName="rootComposite3" presStyleCnt="0"/>
      <dgm:spPr/>
    </dgm:pt>
    <dgm:pt modelId="{1935AF65-C870-4B18-848A-7D7A1AD4FE10}" type="pres">
      <dgm:prSet presAssocID="{0513DCD9-3AC5-48C0-A553-D9ABB6BC2105}" presName="rootText3" presStyleLbl="asst2" presStyleIdx="19" presStyleCnt="23" custScaleX="84323" custScaleY="76843" custLinFactY="8909" custLinFactNeighborX="-13456" custLinFactNeighborY="100000">
        <dgm:presLayoutVars>
          <dgm:chPref val="3"/>
        </dgm:presLayoutVars>
      </dgm:prSet>
      <dgm:spPr/>
    </dgm:pt>
    <dgm:pt modelId="{7B5A1A90-E8F9-41F0-AB36-6CC1CEBAD908}" type="pres">
      <dgm:prSet presAssocID="{0513DCD9-3AC5-48C0-A553-D9ABB6BC2105}" presName="rootConnector3" presStyleLbl="asst2" presStyleIdx="19" presStyleCnt="23"/>
      <dgm:spPr/>
    </dgm:pt>
    <dgm:pt modelId="{AFF2DFEE-1616-464D-ACF1-F6824F72D903}" type="pres">
      <dgm:prSet presAssocID="{0513DCD9-3AC5-48C0-A553-D9ABB6BC2105}" presName="hierChild6" presStyleCnt="0"/>
      <dgm:spPr/>
    </dgm:pt>
    <dgm:pt modelId="{3ECD2A38-A0D4-48C5-AC6A-372B1F47913F}" type="pres">
      <dgm:prSet presAssocID="{0513DCD9-3AC5-48C0-A553-D9ABB6BC2105}" presName="hierChild7" presStyleCnt="0"/>
      <dgm:spPr/>
    </dgm:pt>
    <dgm:pt modelId="{AB0AA06B-24D0-4506-BFF5-1B84CBEEE5A8}" type="pres">
      <dgm:prSet presAssocID="{2942055A-BD90-4E41-B369-953DFDC4BDD2}" presName="Name111" presStyleLbl="parChTrans1D3" presStyleIdx="25" presStyleCnt="28"/>
      <dgm:spPr/>
    </dgm:pt>
    <dgm:pt modelId="{2BF94BD9-197C-4E8E-AEA8-AAD23B64E0D4}" type="pres">
      <dgm:prSet presAssocID="{7168964F-6CDB-4C05-9AF1-7250D6CD3CF2}" presName="hierRoot3" presStyleCnt="0">
        <dgm:presLayoutVars>
          <dgm:hierBranch val="init"/>
        </dgm:presLayoutVars>
      </dgm:prSet>
      <dgm:spPr/>
    </dgm:pt>
    <dgm:pt modelId="{4FCAAE99-26EC-4562-8776-E92909391220}" type="pres">
      <dgm:prSet presAssocID="{7168964F-6CDB-4C05-9AF1-7250D6CD3CF2}" presName="rootComposite3" presStyleCnt="0"/>
      <dgm:spPr/>
    </dgm:pt>
    <dgm:pt modelId="{0F93CDEA-803E-426F-80DE-E7DCCD38BCE0}" type="pres">
      <dgm:prSet presAssocID="{7168964F-6CDB-4C05-9AF1-7250D6CD3CF2}" presName="rootText3" presStyleLbl="asst2" presStyleIdx="20" presStyleCnt="23" custScaleX="84323" custScaleY="76843" custLinFactY="8909" custLinFactNeighborX="-13456" custLinFactNeighborY="100000">
        <dgm:presLayoutVars>
          <dgm:chPref val="3"/>
        </dgm:presLayoutVars>
      </dgm:prSet>
      <dgm:spPr>
        <a:xfrm>
          <a:off x="10207957" y="2773015"/>
          <a:ext cx="849787" cy="387203"/>
        </a:xfrm>
        <a:prstGeom prst="rect">
          <a:avLst/>
        </a:prstGeom>
      </dgm:spPr>
    </dgm:pt>
    <dgm:pt modelId="{42130866-FF74-4DC6-A58C-FFC947A1E18D}" type="pres">
      <dgm:prSet presAssocID="{7168964F-6CDB-4C05-9AF1-7250D6CD3CF2}" presName="rootConnector3" presStyleLbl="asst2" presStyleIdx="20" presStyleCnt="23"/>
      <dgm:spPr/>
    </dgm:pt>
    <dgm:pt modelId="{7324387E-D8F8-4DFB-9650-C6F67B0A6196}" type="pres">
      <dgm:prSet presAssocID="{7168964F-6CDB-4C05-9AF1-7250D6CD3CF2}" presName="hierChild6" presStyleCnt="0"/>
      <dgm:spPr/>
    </dgm:pt>
    <dgm:pt modelId="{2ABC71CE-D3CE-4159-AD1A-3FD5DB7926CD}" type="pres">
      <dgm:prSet presAssocID="{7168964F-6CDB-4C05-9AF1-7250D6CD3CF2}" presName="hierChild7" presStyleCnt="0"/>
      <dgm:spPr/>
    </dgm:pt>
    <dgm:pt modelId="{B239F48E-98CD-47DE-874C-5E6903CD7226}" type="pres">
      <dgm:prSet presAssocID="{CC4BA12C-7C59-407B-931D-4554755CF82E}" presName="Name111" presStyleLbl="parChTrans1D3" presStyleIdx="26" presStyleCnt="28"/>
      <dgm:spPr/>
    </dgm:pt>
    <dgm:pt modelId="{86ED10B9-012D-492A-A28B-6859D1DE69E7}" type="pres">
      <dgm:prSet presAssocID="{A0696550-2CBE-46E9-8384-5B66A0163EDA}" presName="hierRoot3" presStyleCnt="0">
        <dgm:presLayoutVars>
          <dgm:hierBranch val="init"/>
        </dgm:presLayoutVars>
      </dgm:prSet>
      <dgm:spPr/>
    </dgm:pt>
    <dgm:pt modelId="{2D1AE832-5E48-4C50-8625-80B25240AA79}" type="pres">
      <dgm:prSet presAssocID="{A0696550-2CBE-46E9-8384-5B66A0163EDA}" presName="rootComposite3" presStyleCnt="0"/>
      <dgm:spPr/>
    </dgm:pt>
    <dgm:pt modelId="{3EF7C044-EF26-4B41-B52F-CFBBA2DF38DC}" type="pres">
      <dgm:prSet presAssocID="{A0696550-2CBE-46E9-8384-5B66A0163EDA}" presName="rootText3" presStyleLbl="asst2" presStyleIdx="21" presStyleCnt="23" custScaleX="84323" custScaleY="76843" custLinFactY="8909" custLinFactNeighborX="-13456" custLinFactNeighborY="100000">
        <dgm:presLayoutVars>
          <dgm:chPref val="3"/>
        </dgm:presLayoutVars>
      </dgm:prSet>
      <dgm:spPr/>
    </dgm:pt>
    <dgm:pt modelId="{0BF0D195-40EC-4839-9D4E-8BF71B8F7C27}" type="pres">
      <dgm:prSet presAssocID="{A0696550-2CBE-46E9-8384-5B66A0163EDA}" presName="rootConnector3" presStyleLbl="asst2" presStyleIdx="21" presStyleCnt="23"/>
      <dgm:spPr/>
    </dgm:pt>
    <dgm:pt modelId="{63B69A78-2657-4C2F-85D9-2381D1A15E55}" type="pres">
      <dgm:prSet presAssocID="{A0696550-2CBE-46E9-8384-5B66A0163EDA}" presName="hierChild6" presStyleCnt="0"/>
      <dgm:spPr/>
    </dgm:pt>
    <dgm:pt modelId="{F324FE90-8A21-4B0E-9AA5-2A49DE8A4B1C}" type="pres">
      <dgm:prSet presAssocID="{A0696550-2CBE-46E9-8384-5B66A0163EDA}" presName="hierChild7" presStyleCnt="0"/>
      <dgm:spPr/>
    </dgm:pt>
    <dgm:pt modelId="{BAE5E981-CE87-44D1-B6BC-25C44BD38C2E}" type="pres">
      <dgm:prSet presAssocID="{0833D81F-7D11-40E4-B917-FEB4742F1CFA}" presName="Name111" presStyleLbl="parChTrans1D3" presStyleIdx="27" presStyleCnt="28"/>
      <dgm:spPr/>
    </dgm:pt>
    <dgm:pt modelId="{2CFCE0FB-A375-4141-BCC6-47C0FBC4285C}" type="pres">
      <dgm:prSet presAssocID="{53037BA6-B11D-4F2D-92DF-3D89463FFA03}" presName="hierRoot3" presStyleCnt="0">
        <dgm:presLayoutVars>
          <dgm:hierBranch val="init"/>
        </dgm:presLayoutVars>
      </dgm:prSet>
      <dgm:spPr/>
    </dgm:pt>
    <dgm:pt modelId="{36E01251-0BEF-43EA-A9A6-2ADB4CC08E3C}" type="pres">
      <dgm:prSet presAssocID="{53037BA6-B11D-4F2D-92DF-3D89463FFA03}" presName="rootComposite3" presStyleCnt="0"/>
      <dgm:spPr/>
    </dgm:pt>
    <dgm:pt modelId="{08AA71FD-B782-4AC7-A07F-67F950B41626}" type="pres">
      <dgm:prSet presAssocID="{53037BA6-B11D-4F2D-92DF-3D89463FFA03}" presName="rootText3" presStyleLbl="asst2" presStyleIdx="22" presStyleCnt="23" custScaleX="84323" custScaleY="76843" custLinFactY="8909" custLinFactNeighborX="-17557" custLinFactNeighborY="100000">
        <dgm:presLayoutVars>
          <dgm:chPref val="3"/>
        </dgm:presLayoutVars>
      </dgm:prSet>
      <dgm:spPr/>
    </dgm:pt>
    <dgm:pt modelId="{0DBD41B4-96E0-4373-AEB5-8D90EB379D96}" type="pres">
      <dgm:prSet presAssocID="{53037BA6-B11D-4F2D-92DF-3D89463FFA03}" presName="rootConnector3" presStyleLbl="asst2" presStyleIdx="22" presStyleCnt="23"/>
      <dgm:spPr/>
    </dgm:pt>
    <dgm:pt modelId="{2DA02B21-A12F-4A3F-B14C-36C25F548B14}" type="pres">
      <dgm:prSet presAssocID="{53037BA6-B11D-4F2D-92DF-3D89463FFA03}" presName="hierChild6" presStyleCnt="0"/>
      <dgm:spPr/>
    </dgm:pt>
    <dgm:pt modelId="{C340858A-B68F-47B5-886F-41651356BEB8}" type="pres">
      <dgm:prSet presAssocID="{53037BA6-B11D-4F2D-92DF-3D89463FFA03}" presName="hierChild7" presStyleCnt="0"/>
      <dgm:spPr/>
    </dgm:pt>
    <dgm:pt modelId="{855B3E9A-7B6C-4DEE-9B7F-3253C9CE2F37}" type="pres">
      <dgm:prSet presAssocID="{A35E6329-5F3E-4D2B-823F-4F20C6DB3435}" presName="hierChild3" presStyleCnt="0"/>
      <dgm:spPr/>
    </dgm:pt>
  </dgm:ptLst>
  <dgm:cxnLst>
    <dgm:cxn modelId="{13E37101-B536-4EAA-ADFA-61780290A9E4}" type="presOf" srcId="{3DDC9470-9419-4A88-85EF-CCEE6E4A544F}" destId="{FC3E7706-933F-453E-BF11-AFF8B6452709}" srcOrd="1" destOrd="0" presId="urn:microsoft.com/office/officeart/2005/8/layout/orgChart1"/>
    <dgm:cxn modelId="{20457304-B786-497D-9777-DB8F746764F5}" srcId="{32E921FD-692A-45E7-9BC3-2CC6399F6882}" destId="{9794D749-F305-4F74-AE5A-013715C16B48}" srcOrd="0" destOrd="0" parTransId="{4885023A-B65B-46D7-B499-7FB8F3684546}" sibTransId="{C63BE8D5-6826-4BDF-A052-FABC08E44B2F}"/>
    <dgm:cxn modelId="{B1641506-E372-45C8-B5B4-6D24D408A7ED}" srcId="{9171CD8A-4EC6-47B0-8AA0-59E89239E763}" destId="{38B23B9A-7D07-4258-91DE-E5DE5643E50F}" srcOrd="2" destOrd="0" parTransId="{19E2DA08-21E3-4951-82B0-4C206407D5B5}" sibTransId="{599609C9-1DF0-4377-80DB-C90D79C4ACD3}"/>
    <dgm:cxn modelId="{8FD45207-058D-4D00-9EC8-E8A6744DEB1E}" type="presOf" srcId="{8E874AFE-8580-4D68-B3C6-672A14769406}" destId="{CBA22AE0-2449-4DA8-B4D3-9E4CA6DB1549}" srcOrd="1" destOrd="0" presId="urn:microsoft.com/office/officeart/2005/8/layout/orgChart1"/>
    <dgm:cxn modelId="{D1433609-ABB9-4BC1-AFFE-36791B164848}" type="presOf" srcId="{8B63A170-DC42-4841-891A-E6132CB0AB07}" destId="{054F9D30-91C7-4310-8EF0-D2203478BEFB}" srcOrd="0" destOrd="0" presId="urn:microsoft.com/office/officeart/2005/8/layout/orgChart1"/>
    <dgm:cxn modelId="{7D70FE09-EDFA-4EBF-8CF5-38053F9E55F0}" type="presOf" srcId="{39BB2EDF-50EB-4171-B89E-E68439C87466}" destId="{69DCD7FF-4D42-4028-81E8-AB24002F3440}" srcOrd="0" destOrd="0" presId="urn:microsoft.com/office/officeart/2005/8/layout/orgChart1"/>
    <dgm:cxn modelId="{016A1E0A-C85B-4847-BA50-974C61AFC3D2}" srcId="{A619683F-64CB-4954-A7ED-DFCC15841CAD}" destId="{65BE6FE8-24D5-4234-B883-39E0ED319C6D}" srcOrd="2" destOrd="0" parTransId="{91044CAE-D09F-43CE-AFD4-F405F7B61DCE}" sibTransId="{DA85C798-0238-4346-9484-0AE8EB2CA427}"/>
    <dgm:cxn modelId="{9197A60C-BB2F-4B89-AA70-31E49C0F81A2}" type="presOf" srcId="{7E22C0C7-088D-4CB7-B474-6CD3653B0087}" destId="{D72C1383-9E70-4762-B82F-955C5E23EFD8}" srcOrd="0" destOrd="0" presId="urn:microsoft.com/office/officeart/2005/8/layout/orgChart1"/>
    <dgm:cxn modelId="{A8398811-4906-4906-A63B-D7C65F28953F}" type="presOf" srcId="{670EC92B-EE0E-491B-994A-BC4AB0B95BFD}" destId="{FEDFC86D-138D-473E-B69F-1CD1F865CC52}" srcOrd="1" destOrd="0" presId="urn:microsoft.com/office/officeart/2005/8/layout/orgChart1"/>
    <dgm:cxn modelId="{3EFF6A16-58E3-491B-9437-39F9058BFAD0}" type="presOf" srcId="{9794D749-F305-4F74-AE5A-013715C16B48}" destId="{6DAA9FF1-A748-4D3D-9B40-F105150F5F0A}" srcOrd="0" destOrd="0" presId="urn:microsoft.com/office/officeart/2005/8/layout/orgChart1"/>
    <dgm:cxn modelId="{0C88A716-AEE0-4E69-95CE-916151B01677}" type="presOf" srcId="{0833D81F-7D11-40E4-B917-FEB4742F1CFA}" destId="{BAE5E981-CE87-44D1-B6BC-25C44BD38C2E}" srcOrd="0" destOrd="0" presId="urn:microsoft.com/office/officeart/2005/8/layout/orgChart1"/>
    <dgm:cxn modelId="{FB95A618-EE1C-4E29-AB08-57284C12C91C}" type="presOf" srcId="{697CAE6C-F0D7-420B-A7A1-F2876966478E}" destId="{EFE981E9-939F-4524-ADE6-C1BA2197D056}" srcOrd="1" destOrd="0" presId="urn:microsoft.com/office/officeart/2005/8/layout/orgChart1"/>
    <dgm:cxn modelId="{56018B19-5DD8-4742-9072-F854DB87471F}" type="presOf" srcId="{18C44144-D65F-446D-9832-EAA7C4B969FB}" destId="{341DD605-C764-4829-ADAC-D483E8A2A8AD}" srcOrd="0" destOrd="0" presId="urn:microsoft.com/office/officeart/2005/8/layout/orgChart1"/>
    <dgm:cxn modelId="{FAACCD1A-9025-477F-8B86-320A8CF70BEC}" srcId="{32E921FD-692A-45E7-9BC3-2CC6399F6882}" destId="{EA65F302-B31E-4E4A-B294-1F00716A2B50}" srcOrd="4" destOrd="0" parTransId="{A9B4B29D-3E83-4A88-9751-D326B09A35B1}" sibTransId="{E0FAD037-0F34-4010-8B14-5A7161491CA2}"/>
    <dgm:cxn modelId="{DD7EE71A-F795-461A-83A3-A3DA40DF5F97}" type="presOf" srcId="{4448C375-8F63-46D3-8A29-1777ECD51D96}" destId="{6DF5D2D9-16F0-42B0-A925-DF556600FA85}" srcOrd="1" destOrd="0" presId="urn:microsoft.com/office/officeart/2005/8/layout/orgChart1"/>
    <dgm:cxn modelId="{808BE81A-9B39-43FC-B805-156024078AD3}" type="presOf" srcId="{2D98F338-4023-4A08-9E15-71B484C75ABC}" destId="{B76D319C-F647-4A05-8D29-1356C0C006A0}" srcOrd="0" destOrd="0" presId="urn:microsoft.com/office/officeart/2005/8/layout/orgChart1"/>
    <dgm:cxn modelId="{A4968D1C-B8C8-4886-9075-B94F6F62C1F9}" srcId="{A619683F-64CB-4954-A7ED-DFCC15841CAD}" destId="{4DF53E12-BAB0-434A-9E0D-CA9E2CCD06FA}" srcOrd="7" destOrd="0" parTransId="{7A48C636-1875-4731-9BFA-43F39B119222}" sibTransId="{3B0F5D14-6CF6-4478-9576-287959BAF44D}"/>
    <dgm:cxn modelId="{2411BD1D-E838-43EA-B913-79EF6F693DA6}" type="presOf" srcId="{A9B4B29D-3E83-4A88-9751-D326B09A35B1}" destId="{D4ADF6A0-8FDE-49A0-9683-22878A359145}" srcOrd="0" destOrd="0" presId="urn:microsoft.com/office/officeart/2005/8/layout/orgChart1"/>
    <dgm:cxn modelId="{0CD6E41E-A569-419F-BC1E-99C5B9697470}" type="presOf" srcId="{697CAE6C-F0D7-420B-A7A1-F2876966478E}" destId="{4CDD8236-52F6-44FB-885A-8E9568ADF771}" srcOrd="0" destOrd="0" presId="urn:microsoft.com/office/officeart/2005/8/layout/orgChart1"/>
    <dgm:cxn modelId="{4AA39D20-B870-4D0E-B879-D5EFA4C3976B}" type="presOf" srcId="{8E874AFE-8580-4D68-B3C6-672A14769406}" destId="{2E0EEDEB-D893-4BBB-A418-D20955CEC65A}" srcOrd="0" destOrd="0" presId="urn:microsoft.com/office/officeart/2005/8/layout/orgChart1"/>
    <dgm:cxn modelId="{E087D129-EF04-4561-A4F1-96B945AFD58A}" type="presOf" srcId="{7A48C636-1875-4731-9BFA-43F39B119222}" destId="{D1FE4801-A05C-4D11-BF51-315B66E11FE8}" srcOrd="0" destOrd="0" presId="urn:microsoft.com/office/officeart/2005/8/layout/orgChart1"/>
    <dgm:cxn modelId="{4BE2382D-17AF-42BC-83EC-3103F3817C81}" type="presOf" srcId="{0513DCD9-3AC5-48C0-A553-D9ABB6BC2105}" destId="{7B5A1A90-E8F9-41F0-AB36-6CC1CEBAD908}" srcOrd="1" destOrd="0" presId="urn:microsoft.com/office/officeart/2005/8/layout/orgChart1"/>
    <dgm:cxn modelId="{F7D76E2F-896C-4BC3-BAFB-66EAFECF87B3}" srcId="{A35E6329-5F3E-4D2B-823F-4F20C6DB3435}" destId="{670EC92B-EE0E-491B-994A-BC4AB0B95BFD}" srcOrd="4" destOrd="0" parTransId="{FA17CC8C-F13E-4F7B-98A1-B48F730414F9}" sibTransId="{0CE3CB0E-F6AD-450E-B0BD-BE4205CBEFBE}"/>
    <dgm:cxn modelId="{26A20931-C554-48AD-9BD9-D9E0624E2054}" type="presOf" srcId="{190B7701-D144-4875-8BAF-E070E7458454}" destId="{612B3C96-44E3-4979-9C54-D34D560030B4}" srcOrd="0" destOrd="0" presId="urn:microsoft.com/office/officeart/2005/8/layout/orgChart1"/>
    <dgm:cxn modelId="{2A5DCD31-27F5-4D77-BB66-9710C63652A9}" type="presOf" srcId="{7168964F-6CDB-4C05-9AF1-7250D6CD3CF2}" destId="{0F93CDEA-803E-426F-80DE-E7DCCD38BCE0}" srcOrd="0" destOrd="0" presId="urn:microsoft.com/office/officeart/2005/8/layout/orgChart1"/>
    <dgm:cxn modelId="{B614E033-8FDC-4E35-B8C4-8A1697F2A23A}" type="presOf" srcId="{080C5F11-5F70-4F33-90CE-343F24C9933B}" destId="{F6BEE068-5CC9-45B9-B55D-A3A37B45CDFF}" srcOrd="0" destOrd="0" presId="urn:microsoft.com/office/officeart/2005/8/layout/orgChart1"/>
    <dgm:cxn modelId="{72D52434-7011-44F9-A48B-D71742A5AC1B}" type="presOf" srcId="{EA65F302-B31E-4E4A-B294-1F00716A2B50}" destId="{B53BF6ED-6228-475E-9CCE-972B3399B35C}" srcOrd="0" destOrd="0" presId="urn:microsoft.com/office/officeart/2005/8/layout/orgChart1"/>
    <dgm:cxn modelId="{7B786E34-0C9A-4D00-8549-4028038953DE}" type="presOf" srcId="{7168964F-6CDB-4C05-9AF1-7250D6CD3CF2}" destId="{42130866-FF74-4DC6-A58C-FFC947A1E18D}" srcOrd="1" destOrd="0" presId="urn:microsoft.com/office/officeart/2005/8/layout/orgChart1"/>
    <dgm:cxn modelId="{3CA84838-6881-463C-9BC1-E59A306AD15A}" type="presOf" srcId="{38B23B9A-7D07-4258-91DE-E5DE5643E50F}" destId="{1F6B85AA-58AE-4B4C-8166-80DE63DAC364}" srcOrd="0" destOrd="0" presId="urn:microsoft.com/office/officeart/2005/8/layout/orgChart1"/>
    <dgm:cxn modelId="{56EA5738-0E99-48BE-8E3C-BA91F7081CD4}" type="presOf" srcId="{059F23AB-37A4-4116-8418-71B52B81D16A}" destId="{5EEFACC0-3B36-4B03-B645-BE08D89FD8F6}" srcOrd="1" destOrd="0" presId="urn:microsoft.com/office/officeart/2005/8/layout/orgChart1"/>
    <dgm:cxn modelId="{BC08BF3A-12FA-40F0-A03B-ED2F65A35397}" type="presOf" srcId="{0E0CD054-F0C9-41E7-8101-B65830275E86}" destId="{3E057ADF-AE38-4D46-A86F-403F7E59DCE3}" srcOrd="0" destOrd="0" presId="urn:microsoft.com/office/officeart/2005/8/layout/orgChart1"/>
    <dgm:cxn modelId="{86C2763B-B27D-4A10-8DF9-E91A2ECDF86A}" type="presOf" srcId="{4DC2C5BE-8E24-4CE0-8F00-C881972BC685}" destId="{749D54A9-8D59-4D28-A742-C4539DE57997}" srcOrd="0" destOrd="0" presId="urn:microsoft.com/office/officeart/2005/8/layout/orgChart1"/>
    <dgm:cxn modelId="{D398CF3B-7253-4F38-893F-234B19878363}" srcId="{9171CD8A-4EC6-47B0-8AA0-59E89239E763}" destId="{E88CE78A-2669-4D2F-BF22-C3A0AB4C215E}" srcOrd="4" destOrd="0" parTransId="{0350D947-1507-4E57-A0F6-50927541CB3B}" sibTransId="{A20F66DA-B13A-4113-834E-1769172337A6}"/>
    <dgm:cxn modelId="{F414805B-5836-47A7-A6A4-23AC0549F6A3}" type="presOf" srcId="{1419F406-5E9E-4DB0-9095-BB8ED06E4800}" destId="{F99956CE-8005-4012-9112-C3608D75FB90}" srcOrd="0" destOrd="0" presId="urn:microsoft.com/office/officeart/2005/8/layout/orgChart1"/>
    <dgm:cxn modelId="{66F9265C-15A2-4DE7-98E1-EB63CC353AEC}" type="presOf" srcId="{4448C375-8F63-46D3-8A29-1777ECD51D96}" destId="{A9BE1509-305B-44A2-90A8-FF98BC84CAC0}" srcOrd="0" destOrd="0" presId="urn:microsoft.com/office/officeart/2005/8/layout/orgChart1"/>
    <dgm:cxn modelId="{A715EB5C-BEC3-427B-8119-6980BDAF8B8D}" srcId="{32E921FD-692A-45E7-9BC3-2CC6399F6882}" destId="{3DDC9470-9419-4A88-85EF-CCEE6E4A544F}" srcOrd="5" destOrd="0" parTransId="{1419F406-5E9E-4DB0-9095-BB8ED06E4800}" sibTransId="{0A23FA4A-F07F-4ED8-B91C-432FC48C7D00}"/>
    <dgm:cxn modelId="{D491025D-8CB4-491D-8188-3E3F50B1FCAA}" type="presOf" srcId="{15D738CC-11E9-498C-A760-0567E94E0C53}" destId="{EBDC5BE2-E2B7-43D8-BE80-76AAD160AD2E}" srcOrd="0" destOrd="0" presId="urn:microsoft.com/office/officeart/2005/8/layout/orgChart1"/>
    <dgm:cxn modelId="{34C55F5E-16A5-4BCA-AB40-5648BCDB7223}" srcId="{9171CD8A-4EC6-47B0-8AA0-59E89239E763}" destId="{78486B87-195B-4CAD-B1E0-8766F5580D89}" srcOrd="5" destOrd="0" parTransId="{D4D82DE2-6246-4C23-8B56-AEE88704C904}" sibTransId="{A23A2060-7CB4-4E9D-A5CE-7762E10610BB}"/>
    <dgm:cxn modelId="{A7664A5E-B8A4-4620-977D-5AC8F3D2D92E}" type="presOf" srcId="{9B5E2234-BAB4-43CD-8E60-7F61E75470B9}" destId="{B22777B3-CDBD-44A2-8DF5-E4DE7A108C5D}" srcOrd="0" destOrd="0" presId="urn:microsoft.com/office/officeart/2005/8/layout/orgChart1"/>
    <dgm:cxn modelId="{8809815E-AD12-4A26-B635-7C415C4AFC04}" type="presOf" srcId="{52166DC8-32EE-4F99-87FC-243F89FE4A0E}" destId="{753429DD-F347-47A6-BD14-453EC28D7070}" srcOrd="0" destOrd="0" presId="urn:microsoft.com/office/officeart/2005/8/layout/orgChart1"/>
    <dgm:cxn modelId="{29BDCC5E-96B6-4C10-A2F6-CC911FCC0738}" type="presOf" srcId="{190B7701-D144-4875-8BAF-E070E7458454}" destId="{61CC28FC-F3C1-4C4B-A323-33037A2E62A8}" srcOrd="1" destOrd="0" presId="urn:microsoft.com/office/officeart/2005/8/layout/orgChart1"/>
    <dgm:cxn modelId="{212D565F-5AD0-431F-B20A-42E65783548E}" type="presOf" srcId="{EA65F302-B31E-4E4A-B294-1F00716A2B50}" destId="{A3C9C731-1CC6-46CD-B2B0-C0F3FAD01CF7}" srcOrd="1" destOrd="0" presId="urn:microsoft.com/office/officeart/2005/8/layout/orgChart1"/>
    <dgm:cxn modelId="{8EB6C15F-AD06-4F09-8669-49349680BC08}" type="presOf" srcId="{9171CD8A-4EC6-47B0-8AA0-59E89239E763}" destId="{A8807F32-F003-4310-B30D-F93CA95D8917}" srcOrd="1" destOrd="0" presId="urn:microsoft.com/office/officeart/2005/8/layout/orgChart1"/>
    <dgm:cxn modelId="{42A7D160-C336-45F1-86A1-311FB6C90F93}" type="presOf" srcId="{670EC92B-EE0E-491B-994A-BC4AB0B95BFD}" destId="{F913C210-5C82-4A08-80CB-2DC17A8AC597}" srcOrd="0" destOrd="0" presId="urn:microsoft.com/office/officeart/2005/8/layout/orgChart1"/>
    <dgm:cxn modelId="{6880FB41-1485-4FBC-9B64-0B5417C96649}" type="presOf" srcId="{069EA20B-23E0-455B-97A8-9113A5BE272C}" destId="{F40E87B9-F183-4CAB-A3B1-142BCE60A33E}" srcOrd="0" destOrd="0" presId="urn:microsoft.com/office/officeart/2005/8/layout/orgChart1"/>
    <dgm:cxn modelId="{9B6B0564-32B5-4BE5-92E0-5F803F558017}" type="presOf" srcId="{B53B0BBE-1F9C-4453-AE65-E42CD5BDA1CF}" destId="{8B5A28E5-8141-43EF-8011-451C312D092C}" srcOrd="0" destOrd="0" presId="urn:microsoft.com/office/officeart/2005/8/layout/orgChart1"/>
    <dgm:cxn modelId="{7BFE2767-2895-47AB-8DB2-E285FD8B9A93}" type="presOf" srcId="{52166DC8-32EE-4F99-87FC-243F89FE4A0E}" destId="{CDF927BA-E355-41C8-B5AE-27A8295F3AB3}" srcOrd="1" destOrd="0" presId="urn:microsoft.com/office/officeart/2005/8/layout/orgChart1"/>
    <dgm:cxn modelId="{82CE4C47-1352-4893-8DE4-54359D370D22}" srcId="{670EC92B-EE0E-491B-994A-BC4AB0B95BFD}" destId="{53037BA6-B11D-4F2D-92DF-3D89463FFA03}" srcOrd="3" destOrd="0" parTransId="{0833D81F-7D11-40E4-B917-FEB4742F1CFA}" sibTransId="{29417D46-2D5C-481E-8DDC-40E5DBBD91A4}"/>
    <dgm:cxn modelId="{E061B768-DC47-48D5-8E93-B0F9E7F29EFC}" type="presOf" srcId="{18313918-91C7-409D-9D4C-E19260BBCA5A}" destId="{C923FC59-AE23-403A-8083-CB3B055B6A12}" srcOrd="0" destOrd="0" presId="urn:microsoft.com/office/officeart/2005/8/layout/orgChart1"/>
    <dgm:cxn modelId="{0615E348-3314-44A0-AE96-451ADD70CC1B}" type="presOf" srcId="{0513DCD9-3AC5-48C0-A553-D9ABB6BC2105}" destId="{1935AF65-C870-4B18-848A-7D7A1AD4FE10}" srcOrd="0" destOrd="0" presId="urn:microsoft.com/office/officeart/2005/8/layout/orgChart1"/>
    <dgm:cxn modelId="{0A7F1269-D1DA-42A5-AB9C-9FCEAA5A4391}" type="presOf" srcId="{E88CE78A-2669-4D2F-BF22-C3A0AB4C215E}" destId="{72732915-C3EE-42A1-ACE4-8CF313D55F3C}" srcOrd="0" destOrd="0" presId="urn:microsoft.com/office/officeart/2005/8/layout/orgChart1"/>
    <dgm:cxn modelId="{96F76C49-2E6B-4348-8262-27C32EFEB271}" type="presOf" srcId="{4885023A-B65B-46D7-B499-7FB8F3684546}" destId="{BEE2EF8C-7719-48F9-A95A-F72F1C4FC5A2}" srcOrd="0" destOrd="0" presId="urn:microsoft.com/office/officeart/2005/8/layout/orgChart1"/>
    <dgm:cxn modelId="{7ABEE76B-7C78-481C-B2B2-8B7A4DFED39D}" type="presOf" srcId="{E88CE78A-2669-4D2F-BF22-C3A0AB4C215E}" destId="{F91C9289-18AE-426F-B85A-91D142CF4FE5}" srcOrd="1" destOrd="0" presId="urn:microsoft.com/office/officeart/2005/8/layout/orgChart1"/>
    <dgm:cxn modelId="{8727796C-7D6B-48A4-98F7-5CE4A54203C2}" srcId="{32E921FD-692A-45E7-9BC3-2CC6399F6882}" destId="{303F7F1C-E082-4BEF-87A6-51D003DF8D2B}" srcOrd="3" destOrd="0" parTransId="{74639D27-2B58-4B80-8782-0B30402D80EA}" sibTransId="{51FF7B71-C2BC-4A63-9751-E7A6199FDE07}"/>
    <dgm:cxn modelId="{CA0A7B6D-91EE-4A75-99A9-7893CAD6B583}" type="presOf" srcId="{8AB675D9-BA92-4579-B9D3-387F849F537A}" destId="{F74EB099-2482-4E42-A2DD-02BBD45D3AAE}" srcOrd="0" destOrd="0" presId="urn:microsoft.com/office/officeart/2005/8/layout/orgChart1"/>
    <dgm:cxn modelId="{15FE376F-EE3F-4B2C-9301-66C8DE023331}" type="presOf" srcId="{74639D27-2B58-4B80-8782-0B30402D80EA}" destId="{34AEFA51-C49A-49FA-A627-4DFF69F42004}" srcOrd="0" destOrd="0" presId="urn:microsoft.com/office/officeart/2005/8/layout/orgChart1"/>
    <dgm:cxn modelId="{4E6B394F-33ED-4C20-9E7A-06DAF0B73625}" srcId="{A619683F-64CB-4954-A7ED-DFCC15841CAD}" destId="{B83A57E8-6C3B-40D7-B731-07FD0CF545D4}" srcOrd="5" destOrd="0" parTransId="{E32A71A7-ADCB-4A80-B80C-C17BD3335557}" sibTransId="{EB788288-3B56-4604-8C34-D69DD76888CF}"/>
    <dgm:cxn modelId="{CDDDFF4F-B6EF-4F68-893E-A1C5BF95CFB5}" type="presOf" srcId="{9794D749-F305-4F74-AE5A-013715C16B48}" destId="{1651006A-6EBB-435A-9B7F-9ADC5BA05A93}" srcOrd="1" destOrd="0" presId="urn:microsoft.com/office/officeart/2005/8/layout/orgChart1"/>
    <dgm:cxn modelId="{E0F94C70-2054-49AD-BA21-430FE05E9ACF}" type="presOf" srcId="{F7A4492D-8AAB-449C-AFC5-0FAE46BD9D96}" destId="{1A777671-2276-4F92-93D9-4925E7551F54}" srcOrd="0" destOrd="0" presId="urn:microsoft.com/office/officeart/2005/8/layout/orgChart1"/>
    <dgm:cxn modelId="{D6AE0253-EC1C-4D93-9FB9-79386E98FECE}" type="presOf" srcId="{2942055A-BD90-4E41-B369-953DFDC4BDD2}" destId="{AB0AA06B-24D0-4506-BFF5-1B84CBEEE5A8}" srcOrd="0" destOrd="0" presId="urn:microsoft.com/office/officeart/2005/8/layout/orgChart1"/>
    <dgm:cxn modelId="{F1B44853-D0C9-421F-9A5A-12434A7BEB74}" type="presOf" srcId="{A619683F-64CB-4954-A7ED-DFCC15841CAD}" destId="{B89038A0-6AC7-465B-8C86-2402AA9AF37C}" srcOrd="1" destOrd="0" presId="urn:microsoft.com/office/officeart/2005/8/layout/orgChart1"/>
    <dgm:cxn modelId="{45712C74-7665-4D24-A0BC-B491C8898EBD}" type="presOf" srcId="{CC4BA12C-7C59-407B-931D-4554755CF82E}" destId="{B239F48E-98CD-47DE-874C-5E6903CD7226}" srcOrd="0" destOrd="0" presId="urn:microsoft.com/office/officeart/2005/8/layout/orgChart1"/>
    <dgm:cxn modelId="{5577A374-BE36-4C8D-9CA6-06317F48BE31}" srcId="{A619683F-64CB-4954-A7ED-DFCC15841CAD}" destId="{7E22C0C7-088D-4CB7-B474-6CD3653B0087}" srcOrd="0" destOrd="0" parTransId="{5FD52C7D-AD09-4351-B16F-99B83F291673}" sibTransId="{3C2BF247-5527-4BC5-A87D-0C154980AA79}"/>
    <dgm:cxn modelId="{52EBE174-D903-42C0-9528-871112297BFC}" srcId="{9171CD8A-4EC6-47B0-8AA0-59E89239E763}" destId="{52166DC8-32EE-4F99-87FC-243F89FE4A0E}" srcOrd="0" destOrd="0" parTransId="{8B63A170-DC42-4841-891A-E6132CB0AB07}" sibTransId="{24B133D0-C7EB-4760-9F1F-61E9A7FCCEA6}"/>
    <dgm:cxn modelId="{13805655-6204-4BC0-BB5E-EFDACE0012C8}" type="presOf" srcId="{3C79456A-29C9-49F3-9079-65A95E31244F}" destId="{ACC2C49E-B286-4C1A-9E34-7EC3F6D95AD8}" srcOrd="0" destOrd="0" presId="urn:microsoft.com/office/officeart/2005/8/layout/orgChart1"/>
    <dgm:cxn modelId="{4AEBD875-5CDE-4D95-93C6-0B797AB8E769}" srcId="{32E921FD-692A-45E7-9BC3-2CC6399F6882}" destId="{190B7701-D144-4875-8BAF-E070E7458454}" srcOrd="6" destOrd="0" parTransId="{55B504A0-81A6-4344-A4D8-CB2C6130B6B3}" sibTransId="{002C0485-377B-476E-AFD2-98E6FCEFEDCD}"/>
    <dgm:cxn modelId="{9CB17676-F0D8-4345-BFAD-97DD3803CABF}" type="presOf" srcId="{53037BA6-B11D-4F2D-92DF-3D89463FFA03}" destId="{08AA71FD-B782-4AC7-A07F-67F950B41626}" srcOrd="0" destOrd="0" presId="urn:microsoft.com/office/officeart/2005/8/layout/orgChart1"/>
    <dgm:cxn modelId="{4E8E8356-A0EF-4AE6-83D8-F4F34E63BA41}" type="presOf" srcId="{303F7F1C-E082-4BEF-87A6-51D003DF8D2B}" destId="{3D198786-F566-40C6-9C10-D122426BF618}" srcOrd="0" destOrd="0" presId="urn:microsoft.com/office/officeart/2005/8/layout/orgChart1"/>
    <dgm:cxn modelId="{625AB576-6934-456E-8D6F-47C374A16798}" srcId="{A619683F-64CB-4954-A7ED-DFCC15841CAD}" destId="{98628E21-AAD3-4C03-A67C-52C552977B92}" srcOrd="4" destOrd="0" parTransId="{57F5ECB4-86CF-437C-93C8-6BADB460DF6E}" sibTransId="{BA8A7160-158C-48A9-A155-32FECD1E5747}"/>
    <dgm:cxn modelId="{80F75678-87B1-4E27-934F-172CD40CD22A}" srcId="{A35E6329-5F3E-4D2B-823F-4F20C6DB3435}" destId="{9171CD8A-4EC6-47B0-8AA0-59E89239E763}" srcOrd="1" destOrd="0" parTransId="{8AB675D9-BA92-4579-B9D3-387F849F537A}" sibTransId="{37F78B58-5D50-49EC-A92D-A27D8D1848CD}"/>
    <dgm:cxn modelId="{3DFCA878-06B0-4AA1-ABEA-1AB6065AD0D4}" type="presOf" srcId="{65BE6FE8-24D5-4234-B883-39E0ED319C6D}" destId="{0756F2D0-0D4D-420F-A72A-0B2EA3938169}" srcOrd="1" destOrd="0" presId="urn:microsoft.com/office/officeart/2005/8/layout/orgChart1"/>
    <dgm:cxn modelId="{B398BF58-1ADD-40CD-A84E-1D072C7D159F}" srcId="{9171CD8A-4EC6-47B0-8AA0-59E89239E763}" destId="{0E0CD054-F0C9-41E7-8101-B65830275E86}" srcOrd="1" destOrd="0" parTransId="{EE4B2557-3E73-4983-B157-9D1AC487D9B0}" sibTransId="{224A2863-F6DC-430F-8FA4-2B6A8E0A459B}"/>
    <dgm:cxn modelId="{D75F3459-847F-43E1-991E-0EE6B01ECE0D}" srcId="{A619683F-64CB-4954-A7ED-DFCC15841CAD}" destId="{65328870-48CB-490B-8E49-6BC3537F0C59}" srcOrd="1" destOrd="0" parTransId="{39BB2EDF-50EB-4171-B89E-E68439C87466}" sibTransId="{56560904-FC71-4CCB-BB1C-22A4EDA1B47C}"/>
    <dgm:cxn modelId="{FC8CCA7A-EE9D-424D-8B5D-059542210D34}" srcId="{670EC92B-EE0E-491B-994A-BC4AB0B95BFD}" destId="{7168964F-6CDB-4C05-9AF1-7250D6CD3CF2}" srcOrd="1" destOrd="0" parTransId="{2942055A-BD90-4E41-B369-953DFDC4BDD2}" sibTransId="{74CF3881-EB80-4A6F-BA5C-49607DF84FE8}"/>
    <dgm:cxn modelId="{4EE4E37A-1D1A-420D-B0FD-B190921CEE0D}" type="presOf" srcId="{19E2DA08-21E3-4951-82B0-4C206407D5B5}" destId="{33D07E8D-4794-4562-B707-B588432DBD14}" srcOrd="0" destOrd="0" presId="urn:microsoft.com/office/officeart/2005/8/layout/orgChart1"/>
    <dgm:cxn modelId="{DC24317F-528C-46B0-BD9E-6EF312D88079}" type="presOf" srcId="{32E921FD-692A-45E7-9BC3-2CC6399F6882}" destId="{1B6F8EC4-D321-4FC9-9B2B-35472BF88855}" srcOrd="1" destOrd="0" presId="urn:microsoft.com/office/officeart/2005/8/layout/orgChart1"/>
    <dgm:cxn modelId="{D540AA81-0BA6-4026-A71D-853EFE9A0D77}" type="presOf" srcId="{B83A57E8-6C3B-40D7-B731-07FD0CF545D4}" destId="{243BEA43-99E7-4A6F-ADAD-9186177DA265}" srcOrd="0" destOrd="0" presId="urn:microsoft.com/office/officeart/2005/8/layout/orgChart1"/>
    <dgm:cxn modelId="{A64F1582-EB70-405A-9CFC-A2CC4688DFE7}" type="presOf" srcId="{A35E6329-5F3E-4D2B-823F-4F20C6DB3435}" destId="{478969D7-C8D8-46E9-8462-4478AF5138AC}" srcOrd="1" destOrd="0" presId="urn:microsoft.com/office/officeart/2005/8/layout/orgChart1"/>
    <dgm:cxn modelId="{378CDB82-3BE4-42C9-A6B2-4044AF6A1F44}" srcId="{A35E6329-5F3E-4D2B-823F-4F20C6DB3435}" destId="{4448C375-8F63-46D3-8A29-1777ECD51D96}" srcOrd="2" destOrd="0" parTransId="{080C5F11-5F70-4F33-90CE-343F24C9933B}" sibTransId="{340F4872-1F60-437A-9F91-FC54361A189D}"/>
    <dgm:cxn modelId="{75373783-5FEC-4307-B099-B4BCE25BCE0C}" type="presOf" srcId="{38B23B9A-7D07-4258-91DE-E5DE5643E50F}" destId="{31C99EE2-AC94-417A-83DD-5501D1374AE5}" srcOrd="1" destOrd="0" presId="urn:microsoft.com/office/officeart/2005/8/layout/orgChart1"/>
    <dgm:cxn modelId="{ADFCEC84-3361-4D21-BBDD-CFC41EDDC0E6}" type="presOf" srcId="{A619683F-64CB-4954-A7ED-DFCC15841CAD}" destId="{01BCE388-3ADD-46AF-8CDF-1CF37ADFB94D}" srcOrd="0" destOrd="0" presId="urn:microsoft.com/office/officeart/2005/8/layout/orgChart1"/>
    <dgm:cxn modelId="{FCF6C98C-D09A-4CBD-9E6B-F838C5409F0C}" type="presOf" srcId="{3A0D8D0C-ED73-40C2-8A6B-7E7DE2A8ED37}" destId="{40862006-7D28-4914-B58C-1D606B11C63D}" srcOrd="0" destOrd="0" presId="urn:microsoft.com/office/officeart/2005/8/layout/orgChart1"/>
    <dgm:cxn modelId="{FA62F68E-ECCF-4B5C-A589-A95FE7975CE8}" type="presOf" srcId="{069EA20B-23E0-455B-97A8-9113A5BE272C}" destId="{6A61AFCD-3DAE-4894-857A-608A022BB32A}" srcOrd="1" destOrd="0" presId="urn:microsoft.com/office/officeart/2005/8/layout/orgChart1"/>
    <dgm:cxn modelId="{EEDD648F-69A8-465B-A479-973C2D90C164}" srcId="{A619683F-64CB-4954-A7ED-DFCC15841CAD}" destId="{E5A3C04C-DEC5-41A9-A698-872913C8C8C6}" srcOrd="6" destOrd="0" parTransId="{9B5E2234-BAB4-43CD-8E60-7F61E75470B9}" sibTransId="{E7A1C037-1358-448A-A3E9-441C61175D34}"/>
    <dgm:cxn modelId="{F684C18F-C88E-4F42-AA9E-CBD42738B55A}" type="presOf" srcId="{A9BA3976-DF65-45CA-B0A9-56B68B586153}" destId="{484A2FA6-84F3-4A98-8E26-52772484A5A7}" srcOrd="0" destOrd="0" presId="urn:microsoft.com/office/officeart/2005/8/layout/orgChart1"/>
    <dgm:cxn modelId="{50A7DA91-7143-4E41-9F49-7E3B5C19DF2E}" type="presOf" srcId="{0350D947-1507-4E57-A0F6-50927541CB3B}" destId="{45D15364-9AE0-441D-BFCA-CA7C221811CD}" srcOrd="0" destOrd="0" presId="urn:microsoft.com/office/officeart/2005/8/layout/orgChart1"/>
    <dgm:cxn modelId="{C88B1092-F27A-4EE1-8C51-3502679F7BFB}" type="presOf" srcId="{5FD52C7D-AD09-4351-B16F-99B83F291673}" destId="{3CF71ECF-6F48-438B-8CDD-1100DFFACE6E}" srcOrd="0" destOrd="0" presId="urn:microsoft.com/office/officeart/2005/8/layout/orgChart1"/>
    <dgm:cxn modelId="{6F8D0B95-6FEC-4EC0-B955-B4E15F1C2B27}" type="presOf" srcId="{7E22C0C7-088D-4CB7-B474-6CD3653B0087}" destId="{2EDCB4D7-6AEE-4D72-9D86-A2F1455A1D29}" srcOrd="1" destOrd="0" presId="urn:microsoft.com/office/officeart/2005/8/layout/orgChart1"/>
    <dgm:cxn modelId="{D161C29C-110E-45D9-8F7A-20EE9765F60E}" type="presOf" srcId="{65BE6FE8-24D5-4234-B883-39E0ED319C6D}" destId="{E41016CC-EE08-4BA6-90E7-81469A4C34EB}" srcOrd="0" destOrd="0" presId="urn:microsoft.com/office/officeart/2005/8/layout/orgChart1"/>
    <dgm:cxn modelId="{3C31919D-30B7-4B4A-AA5F-8A7B5DB4A41D}" type="presOf" srcId="{A0696550-2CBE-46E9-8384-5B66A0163EDA}" destId="{0BF0D195-40EC-4839-9D4E-8BF71B8F7C27}" srcOrd="1" destOrd="0" presId="urn:microsoft.com/office/officeart/2005/8/layout/orgChart1"/>
    <dgm:cxn modelId="{0F4AF09E-8AF4-4881-B321-6C5B1AC4D16A}" type="presOf" srcId="{AD02142A-8A85-49E6-B27D-77EB664CA684}" destId="{85C77DBD-122C-40A8-A9A0-11604B3A24F0}" srcOrd="0" destOrd="0" presId="urn:microsoft.com/office/officeart/2005/8/layout/orgChart1"/>
    <dgm:cxn modelId="{BE1D10A0-2582-4B9C-9B75-3CCCD5C0F5CA}" type="presOf" srcId="{78486B87-195B-4CAD-B1E0-8766F5580D89}" destId="{74BAA934-D5E3-4519-8713-0C0802CC715D}" srcOrd="1" destOrd="0" presId="urn:microsoft.com/office/officeart/2005/8/layout/orgChart1"/>
    <dgm:cxn modelId="{63F898A3-9A6A-4C28-94E0-675550230908}" type="presOf" srcId="{9171CD8A-4EC6-47B0-8AA0-59E89239E763}" destId="{A9100123-7097-4B9B-85F5-D833F4507B29}" srcOrd="0" destOrd="0" presId="urn:microsoft.com/office/officeart/2005/8/layout/orgChart1"/>
    <dgm:cxn modelId="{74295FA7-C292-4B14-8812-F470A7269D7C}" srcId="{A35E6329-5F3E-4D2B-823F-4F20C6DB3435}" destId="{32E921FD-692A-45E7-9BC3-2CC6399F6882}" srcOrd="0" destOrd="0" parTransId="{3C79456A-29C9-49F3-9079-65A95E31244F}" sibTransId="{2A801B5E-AFB4-4460-8089-3CA1D52BC963}"/>
    <dgm:cxn modelId="{A98575A8-59E6-4BE7-A09F-C1F2D3DFBDF1}" type="presOf" srcId="{FA17CC8C-F13E-4F7B-98A1-B48F730414F9}" destId="{FE422BB8-FA81-4F10-A53F-BF44379B3C36}" srcOrd="0" destOrd="0" presId="urn:microsoft.com/office/officeart/2005/8/layout/orgChart1"/>
    <dgm:cxn modelId="{1B3431AF-3AEE-4D38-B28F-745C8219059C}" type="presOf" srcId="{E5A3C04C-DEC5-41A9-A698-872913C8C8C6}" destId="{C462F67C-2572-44B2-87B0-3B583681913A}" srcOrd="1" destOrd="0" presId="urn:microsoft.com/office/officeart/2005/8/layout/orgChart1"/>
    <dgm:cxn modelId="{C1C8CFAF-38E3-4CAD-94F4-8EBA027254D8}" type="presOf" srcId="{4DF53E12-BAB0-434A-9E0D-CA9E2CCD06FA}" destId="{506E0649-2D7A-4327-A5A0-84DDEC32B6F7}" srcOrd="0" destOrd="0" presId="urn:microsoft.com/office/officeart/2005/8/layout/orgChart1"/>
    <dgm:cxn modelId="{6EEEBFB1-26F5-4E84-81BD-9FFF4F08AA3E}" type="presOf" srcId="{3DDC9470-9419-4A88-85EF-CCEE6E4A544F}" destId="{85C08FCB-8B33-4604-8991-84F8AC1ACA8A}" srcOrd="0" destOrd="0" presId="urn:microsoft.com/office/officeart/2005/8/layout/orgChart1"/>
    <dgm:cxn modelId="{3AE6F2B1-9D69-46D3-9D9E-FA3B3E6AE5A4}" type="presOf" srcId="{55B504A0-81A6-4344-A4D8-CB2C6130B6B3}" destId="{5A51FBE2-A0B5-45BD-8139-14CDAC1650C8}" srcOrd="0" destOrd="0" presId="urn:microsoft.com/office/officeart/2005/8/layout/orgChart1"/>
    <dgm:cxn modelId="{A735E0B2-3096-498C-A8DE-472324A28F83}" type="presOf" srcId="{A0696550-2CBE-46E9-8384-5B66A0163EDA}" destId="{3EF7C044-EF26-4B41-B52F-CFBBA2DF38DC}" srcOrd="0" destOrd="0" presId="urn:microsoft.com/office/officeart/2005/8/layout/orgChart1"/>
    <dgm:cxn modelId="{44EAD0B3-8638-4CB6-A0FB-46457679C983}" type="presOf" srcId="{303F7F1C-E082-4BEF-87A6-51D003DF8D2B}" destId="{709E5A3E-E657-4A0E-A8D1-06062335C3FC}" srcOrd="1" destOrd="0" presId="urn:microsoft.com/office/officeart/2005/8/layout/orgChart1"/>
    <dgm:cxn modelId="{029787B4-916D-451C-A3BD-172A45ABE8CC}" type="presOf" srcId="{B83A57E8-6C3B-40D7-B731-07FD0CF545D4}" destId="{AB6B5047-C6DA-40A4-A897-61294C851F87}" srcOrd="1" destOrd="0" presId="urn:microsoft.com/office/officeart/2005/8/layout/orgChart1"/>
    <dgm:cxn modelId="{ED0636B8-F314-4556-A265-17DC602BF0C2}" type="presOf" srcId="{98628E21-AAD3-4C03-A67C-52C552977B92}" destId="{5BAD5CB9-CBB4-4826-86B9-3E57B886C81B}" srcOrd="1" destOrd="0" presId="urn:microsoft.com/office/officeart/2005/8/layout/orgChart1"/>
    <dgm:cxn modelId="{2B0138B9-DE05-4078-846C-DDB481CC47F9}" type="presOf" srcId="{5DDE2CA9-439A-440B-AACF-1AEFC0D99124}" destId="{7BE6759F-4D25-4C28-B32A-21D0D005A84A}" srcOrd="0" destOrd="0" presId="urn:microsoft.com/office/officeart/2005/8/layout/orgChart1"/>
    <dgm:cxn modelId="{CDA740BA-A2CE-4C27-B911-DA233B046DC6}" srcId="{670EC92B-EE0E-491B-994A-BC4AB0B95BFD}" destId="{0513DCD9-3AC5-48C0-A553-D9ABB6BC2105}" srcOrd="0" destOrd="0" parTransId="{AD02142A-8A85-49E6-B27D-77EB664CA684}" sibTransId="{F6A36E6F-8005-4751-BA8C-F1AE3618E446}"/>
    <dgm:cxn modelId="{EFB26BBC-C27F-4D96-8DBC-38386FF1FDF5}" srcId="{4448C375-8F63-46D3-8A29-1777ECD51D96}" destId="{059F23AB-37A4-4116-8418-71B52B81D16A}" srcOrd="1" destOrd="0" parTransId="{F7A4492D-8AAB-449C-AFC5-0FAE46BD9D96}" sibTransId="{7D961059-87C2-4B24-811C-03E53B0D0B9E}"/>
    <dgm:cxn modelId="{393FECBC-674A-4B17-BB62-772EC1F9A829}" type="presOf" srcId="{65328870-48CB-490B-8E49-6BC3537F0C59}" destId="{486D5A8B-1DE3-4243-BFB2-40194351F360}" srcOrd="0" destOrd="0" presId="urn:microsoft.com/office/officeart/2005/8/layout/orgChart1"/>
    <dgm:cxn modelId="{E9707EBE-64A6-4035-8D80-3AB31C9874F5}" type="presOf" srcId="{059F23AB-37A4-4116-8418-71B52B81D16A}" destId="{8D482CEB-4282-4407-8995-ABBF95ED01A6}" srcOrd="0" destOrd="0" presId="urn:microsoft.com/office/officeart/2005/8/layout/orgChart1"/>
    <dgm:cxn modelId="{61152FC4-96A9-47AB-9ECF-ECCF98EA196F}" type="presOf" srcId="{CC3BC291-CE27-47E6-90E9-28B7DC106AB1}" destId="{35097CF9-A648-4DD9-989C-DD90BC656318}" srcOrd="1" destOrd="0" presId="urn:microsoft.com/office/officeart/2005/8/layout/orgChart1"/>
    <dgm:cxn modelId="{749BF8C4-80BD-4096-8623-62B1D24160A5}" srcId="{32E921FD-692A-45E7-9BC3-2CC6399F6882}" destId="{B4A98AE1-FCAB-4DCB-965D-C217867B5826}" srcOrd="1" destOrd="0" parTransId="{3A0D8D0C-ED73-40C2-8A6B-7E7DE2A8ED37}" sibTransId="{84133C53-A269-4E35-B8E0-ED1B24857EAF}"/>
    <dgm:cxn modelId="{41FE32C9-D759-421A-A269-549560E82264}" srcId="{A35E6329-5F3E-4D2B-823F-4F20C6DB3435}" destId="{A619683F-64CB-4954-A7ED-DFCC15841CAD}" srcOrd="3" destOrd="0" parTransId="{2D98F338-4023-4A08-9E15-71B484C75ABC}" sibTransId="{30255C0F-D296-43E7-A556-55727AE27D41}"/>
    <dgm:cxn modelId="{1C26D9CA-BBF8-4663-A106-12BDC16DCC4D}" type="presOf" srcId="{65328870-48CB-490B-8E49-6BC3537F0C59}" destId="{8FEF3BAA-E183-4CB2-9149-4919938E819A}" srcOrd="1" destOrd="0" presId="urn:microsoft.com/office/officeart/2005/8/layout/orgChart1"/>
    <dgm:cxn modelId="{1F5754CB-56B2-4379-A78B-ABC96C00E00A}" type="presOf" srcId="{A35E6329-5F3E-4D2B-823F-4F20C6DB3435}" destId="{03F36A31-A5EE-4580-8702-440B9F2FFD8C}" srcOrd="0" destOrd="0" presId="urn:microsoft.com/office/officeart/2005/8/layout/orgChart1"/>
    <dgm:cxn modelId="{09A826CC-2C76-45D9-B2D1-0ADFE40B25AA}" type="presOf" srcId="{B4A98AE1-FCAB-4DCB-965D-C217867B5826}" destId="{975B0B10-E014-4812-AB5C-A6D07D0B5160}" srcOrd="1" destOrd="0" presId="urn:microsoft.com/office/officeart/2005/8/layout/orgChart1"/>
    <dgm:cxn modelId="{321ABBCC-406A-403C-B0AC-C4E2B158D9B7}" type="presOf" srcId="{91044CAE-D09F-43CE-AFD4-F405F7B61DCE}" destId="{2F38EB24-34E7-4F0A-BDB5-B4C7FE38D963}" srcOrd="0" destOrd="0" presId="urn:microsoft.com/office/officeart/2005/8/layout/orgChart1"/>
    <dgm:cxn modelId="{E3A387CD-2209-4185-AFD2-2882A2BD87BC}" srcId="{A619683F-64CB-4954-A7ED-DFCC15841CAD}" destId="{8E874AFE-8580-4D68-B3C6-672A14769406}" srcOrd="3" destOrd="0" parTransId="{A9BA3976-DF65-45CA-B0A9-56B68B586153}" sibTransId="{EBB8214E-5F9A-4A94-94DA-EDFB12910B75}"/>
    <dgm:cxn modelId="{02A901CE-E72F-4733-BD1A-030DE5696C59}" type="presOf" srcId="{98628E21-AAD3-4C03-A67C-52C552977B92}" destId="{9B082FCB-E0D7-4ABD-8B56-E3791A21706D}" srcOrd="0" destOrd="0" presId="urn:microsoft.com/office/officeart/2005/8/layout/orgChart1"/>
    <dgm:cxn modelId="{BE6D6CD1-4B54-4323-914E-74A5CC9224CF}" type="presOf" srcId="{B4A98AE1-FCAB-4DCB-965D-C217867B5826}" destId="{FE585D5F-D6E3-4952-88F8-C17A697ED7DC}" srcOrd="0" destOrd="0" presId="urn:microsoft.com/office/officeart/2005/8/layout/orgChart1"/>
    <dgm:cxn modelId="{02FD9FD1-2ACE-49A4-969E-C0D833C4789B}" type="presOf" srcId="{15D738CC-11E9-498C-A760-0567E94E0C53}" destId="{1C6E5E57-07FC-4D21-A6B4-A6A7250BBEF3}" srcOrd="1" destOrd="0" presId="urn:microsoft.com/office/officeart/2005/8/layout/orgChart1"/>
    <dgm:cxn modelId="{6916F1D4-5446-4AF2-8FC9-5C07453DDB34}" type="presOf" srcId="{53037BA6-B11D-4F2D-92DF-3D89463FFA03}" destId="{0DBD41B4-96E0-4373-AEB5-8D90EB379D96}" srcOrd="1" destOrd="0" presId="urn:microsoft.com/office/officeart/2005/8/layout/orgChart1"/>
    <dgm:cxn modelId="{B9EE58D5-6CE0-4362-85BC-A1648D37C458}" srcId="{4448C375-8F63-46D3-8A29-1777ECD51D96}" destId="{069EA20B-23E0-455B-97A8-9113A5BE272C}" srcOrd="2" destOrd="0" parTransId="{5DDE2CA9-439A-440B-AACF-1AEFC0D99124}" sibTransId="{344000FB-B5D0-4E7D-9598-8E103F2EC022}"/>
    <dgm:cxn modelId="{514166DE-3031-4DC9-89EC-C9B3F0895EEB}" type="presOf" srcId="{CC3BC291-CE27-47E6-90E9-28B7DC106AB1}" destId="{E3A82729-9DD5-4685-AF81-42E167DEF8F7}" srcOrd="0" destOrd="0" presId="urn:microsoft.com/office/officeart/2005/8/layout/orgChart1"/>
    <dgm:cxn modelId="{F2C5CDE0-AF4E-4833-BF0C-DCB268E645BC}" type="presOf" srcId="{4DF53E12-BAB0-434A-9E0D-CA9E2CCD06FA}" destId="{DA2C873F-F1D6-435F-B748-52B3DD40A27D}" srcOrd="1" destOrd="0" presId="urn:microsoft.com/office/officeart/2005/8/layout/orgChart1"/>
    <dgm:cxn modelId="{4BEDDCE3-F762-4FAF-BF26-E25D0DCCB55F}" type="presOf" srcId="{E5A3C04C-DEC5-41A9-A698-872913C8C8C6}" destId="{65A3CD88-F934-4993-829E-0002C0C1ADCD}" srcOrd="0" destOrd="0" presId="urn:microsoft.com/office/officeart/2005/8/layout/orgChart1"/>
    <dgm:cxn modelId="{6ACA15E6-FFDC-4563-AA75-0C7B3DE9D26A}" srcId="{9171CD8A-4EC6-47B0-8AA0-59E89239E763}" destId="{697CAE6C-F0D7-420B-A7A1-F2876966478E}" srcOrd="3" destOrd="0" parTransId="{4DC2C5BE-8E24-4CE0-8F00-C881972BC685}" sibTransId="{DAF5282E-B4CC-4B91-85C3-3286526BBD59}"/>
    <dgm:cxn modelId="{0AFC70E6-AE65-45A7-B4BA-92796C1480DC}" type="presOf" srcId="{EE4B2557-3E73-4983-B157-9D1AC487D9B0}" destId="{63573C75-7737-47DD-9DD5-1B108C044961}" srcOrd="0" destOrd="0" presId="urn:microsoft.com/office/officeart/2005/8/layout/orgChart1"/>
    <dgm:cxn modelId="{89BE8FE6-D9E6-49ED-A335-33CF0400813F}" srcId="{32E921FD-692A-45E7-9BC3-2CC6399F6882}" destId="{CC3BC291-CE27-47E6-90E9-28B7DC106AB1}" srcOrd="2" destOrd="0" parTransId="{B53B0BBE-1F9C-4453-AE65-E42CD5BDA1CF}" sibTransId="{2279B809-9FF0-42FA-83F7-4789581BD35C}"/>
    <dgm:cxn modelId="{EC1ADBE9-2E70-43FD-9FEC-08FA4C0775B2}" type="presOf" srcId="{D4D82DE2-6246-4C23-8B56-AEE88704C904}" destId="{CDE9FC5F-0232-4652-9FCC-5C14A9368A72}" srcOrd="0" destOrd="0" presId="urn:microsoft.com/office/officeart/2005/8/layout/orgChart1"/>
    <dgm:cxn modelId="{D63465EB-4ECD-4F7A-80B6-A08FEC762E5B}" srcId="{670EC92B-EE0E-491B-994A-BC4AB0B95BFD}" destId="{A0696550-2CBE-46E9-8384-5B66A0163EDA}" srcOrd="2" destOrd="0" parTransId="{CC4BA12C-7C59-407B-931D-4554755CF82E}" sibTransId="{FFB8C445-1048-421B-9FCF-C9B4E6D206B6}"/>
    <dgm:cxn modelId="{64D749ED-EFC2-4B32-840B-AF7C98221E83}" srcId="{18C44144-D65F-446D-9832-EAA7C4B969FB}" destId="{A35E6329-5F3E-4D2B-823F-4F20C6DB3435}" srcOrd="0" destOrd="0" parTransId="{8210A3F3-02B4-423B-B9E6-DADB79605C74}" sibTransId="{FF1355DA-2AD8-4FA2-9E1E-0459C34698C8}"/>
    <dgm:cxn modelId="{F1A12BF1-CA0F-48EB-8489-CE5EE93427EA}" srcId="{4448C375-8F63-46D3-8A29-1777ECD51D96}" destId="{15D738CC-11E9-498C-A760-0567E94E0C53}" srcOrd="0" destOrd="0" parTransId="{18313918-91C7-409D-9D4C-E19260BBCA5A}" sibTransId="{03D145A0-5586-435C-8D9E-478F9331A5CF}"/>
    <dgm:cxn modelId="{2E4CB5F6-0301-4AB1-8429-F17E44F8AE6A}" type="presOf" srcId="{E32A71A7-ADCB-4A80-B80C-C17BD3335557}" destId="{89462B2B-4141-4DF2-AC8B-0F4580715890}" srcOrd="0" destOrd="0" presId="urn:microsoft.com/office/officeart/2005/8/layout/orgChart1"/>
    <dgm:cxn modelId="{AE3CD2F7-DEBA-49BC-8AF7-6ABCA7F109E9}" type="presOf" srcId="{32E921FD-692A-45E7-9BC3-2CC6399F6882}" destId="{3F7F8DCC-D899-4AA7-92E7-53354BE2694A}" srcOrd="0" destOrd="0" presId="urn:microsoft.com/office/officeart/2005/8/layout/orgChart1"/>
    <dgm:cxn modelId="{566252FB-429A-4DE0-A24B-B7ACC38AFE5C}" type="presOf" srcId="{0E0CD054-F0C9-41E7-8101-B65830275E86}" destId="{A2250EB0-D9C1-41C9-88F1-AD429CAEE5EE}" srcOrd="1" destOrd="0" presId="urn:microsoft.com/office/officeart/2005/8/layout/orgChart1"/>
    <dgm:cxn modelId="{D4D776FD-0B17-48E6-94C5-CF8BC92B4282}" type="presOf" srcId="{57F5ECB4-86CF-437C-93C8-6BADB460DF6E}" destId="{4B38C3BA-4F14-436B-A4DA-056C265104A4}" srcOrd="0" destOrd="0" presId="urn:microsoft.com/office/officeart/2005/8/layout/orgChart1"/>
    <dgm:cxn modelId="{FCFA55FF-BE9B-4DFE-A54F-D49E9241608A}" type="presOf" srcId="{78486B87-195B-4CAD-B1E0-8766F5580D89}" destId="{CA6D4E17-683B-4605-B856-B7D1585EAF45}" srcOrd="0" destOrd="0" presId="urn:microsoft.com/office/officeart/2005/8/layout/orgChart1"/>
    <dgm:cxn modelId="{5F74AABD-49BE-4185-9934-3894967F9A10}" type="presParOf" srcId="{341DD605-C764-4829-ADAC-D483E8A2A8AD}" destId="{DB8F1A55-62D8-4033-AB24-C1B6FC7C1238}" srcOrd="0" destOrd="0" presId="urn:microsoft.com/office/officeart/2005/8/layout/orgChart1"/>
    <dgm:cxn modelId="{D1C034AC-FB42-4BD4-9E85-4908AE6FD5E4}" type="presParOf" srcId="{DB8F1A55-62D8-4033-AB24-C1B6FC7C1238}" destId="{BAB9D0F9-8D36-439D-8B1E-4404A47F4A93}" srcOrd="0" destOrd="0" presId="urn:microsoft.com/office/officeart/2005/8/layout/orgChart1"/>
    <dgm:cxn modelId="{3EFA1799-E67A-4F32-9841-5C064EBF1604}" type="presParOf" srcId="{BAB9D0F9-8D36-439D-8B1E-4404A47F4A93}" destId="{03F36A31-A5EE-4580-8702-440B9F2FFD8C}" srcOrd="0" destOrd="0" presId="urn:microsoft.com/office/officeart/2005/8/layout/orgChart1"/>
    <dgm:cxn modelId="{3795213F-6DB9-4AB8-B1FA-FD61BA05BC70}" type="presParOf" srcId="{BAB9D0F9-8D36-439D-8B1E-4404A47F4A93}" destId="{478969D7-C8D8-46E9-8462-4478AF5138AC}" srcOrd="1" destOrd="0" presId="urn:microsoft.com/office/officeart/2005/8/layout/orgChart1"/>
    <dgm:cxn modelId="{5792DA51-9D0A-42B9-ABF5-B124A94B8879}" type="presParOf" srcId="{DB8F1A55-62D8-4033-AB24-C1B6FC7C1238}" destId="{6C99F531-DE6D-432E-B860-07F1603204EC}" srcOrd="1" destOrd="0" presId="urn:microsoft.com/office/officeart/2005/8/layout/orgChart1"/>
    <dgm:cxn modelId="{0C3C3551-C50C-45BB-9F8C-F505A68F7D83}" type="presParOf" srcId="{6C99F531-DE6D-432E-B860-07F1603204EC}" destId="{ACC2C49E-B286-4C1A-9E34-7EC3F6D95AD8}" srcOrd="0" destOrd="0" presId="urn:microsoft.com/office/officeart/2005/8/layout/orgChart1"/>
    <dgm:cxn modelId="{4FA4EBF6-3FBB-46A8-8FB5-D78410BDE759}" type="presParOf" srcId="{6C99F531-DE6D-432E-B860-07F1603204EC}" destId="{A758AF53-C197-4FD1-9AF8-DEB1E31502A3}" srcOrd="1" destOrd="0" presId="urn:microsoft.com/office/officeart/2005/8/layout/orgChart1"/>
    <dgm:cxn modelId="{3A74391F-2162-41F7-867C-12F1201B62D2}" type="presParOf" srcId="{A758AF53-C197-4FD1-9AF8-DEB1E31502A3}" destId="{C8A603C7-6549-4F70-A0C7-C14BA642BFCE}" srcOrd="0" destOrd="0" presId="urn:microsoft.com/office/officeart/2005/8/layout/orgChart1"/>
    <dgm:cxn modelId="{2F8C1CEB-CCBF-47A9-822E-FE4273442EEB}" type="presParOf" srcId="{C8A603C7-6549-4F70-A0C7-C14BA642BFCE}" destId="{3F7F8DCC-D899-4AA7-92E7-53354BE2694A}" srcOrd="0" destOrd="0" presId="urn:microsoft.com/office/officeart/2005/8/layout/orgChart1"/>
    <dgm:cxn modelId="{DAFF9B68-C0E2-42C3-BDEB-AE193364B4D8}" type="presParOf" srcId="{C8A603C7-6549-4F70-A0C7-C14BA642BFCE}" destId="{1B6F8EC4-D321-4FC9-9B2B-35472BF88855}" srcOrd="1" destOrd="0" presId="urn:microsoft.com/office/officeart/2005/8/layout/orgChart1"/>
    <dgm:cxn modelId="{AA8C53A4-D1FC-4615-AC2C-4A47A14B1256}" type="presParOf" srcId="{A758AF53-C197-4FD1-9AF8-DEB1E31502A3}" destId="{26F79B9D-552B-4DB1-A47D-2AC029C2FE53}" srcOrd="1" destOrd="0" presId="urn:microsoft.com/office/officeart/2005/8/layout/orgChart1"/>
    <dgm:cxn modelId="{C9429733-D9E9-439A-B51F-51352883B8AB}" type="presParOf" srcId="{A758AF53-C197-4FD1-9AF8-DEB1E31502A3}" destId="{9A019AC8-5E12-42E9-8C6E-32AD65513AAE}" srcOrd="2" destOrd="0" presId="urn:microsoft.com/office/officeart/2005/8/layout/orgChart1"/>
    <dgm:cxn modelId="{53528EF6-6522-44FF-B502-8D192843665C}" type="presParOf" srcId="{9A019AC8-5E12-42E9-8C6E-32AD65513AAE}" destId="{BEE2EF8C-7719-48F9-A95A-F72F1C4FC5A2}" srcOrd="0" destOrd="0" presId="urn:microsoft.com/office/officeart/2005/8/layout/orgChart1"/>
    <dgm:cxn modelId="{92CED932-7327-40AB-B5E6-D2D2C679EE08}" type="presParOf" srcId="{9A019AC8-5E12-42E9-8C6E-32AD65513AAE}" destId="{06CCFF74-C4D5-482A-85B4-47F93CC85246}" srcOrd="1" destOrd="0" presId="urn:microsoft.com/office/officeart/2005/8/layout/orgChart1"/>
    <dgm:cxn modelId="{6B62B5EA-D439-418E-98D2-75EBBF3B47E8}" type="presParOf" srcId="{06CCFF74-C4D5-482A-85B4-47F93CC85246}" destId="{1736B609-6B12-4049-9048-3BB1F50EE2A0}" srcOrd="0" destOrd="0" presId="urn:microsoft.com/office/officeart/2005/8/layout/orgChart1"/>
    <dgm:cxn modelId="{83740915-CDBF-4609-A6B0-5184BC84DD21}" type="presParOf" srcId="{1736B609-6B12-4049-9048-3BB1F50EE2A0}" destId="{6DAA9FF1-A748-4D3D-9B40-F105150F5F0A}" srcOrd="0" destOrd="0" presId="urn:microsoft.com/office/officeart/2005/8/layout/orgChart1"/>
    <dgm:cxn modelId="{D616C04D-980D-49AB-A3D0-16E364AD6A3A}" type="presParOf" srcId="{1736B609-6B12-4049-9048-3BB1F50EE2A0}" destId="{1651006A-6EBB-435A-9B7F-9ADC5BA05A93}" srcOrd="1" destOrd="0" presId="urn:microsoft.com/office/officeart/2005/8/layout/orgChart1"/>
    <dgm:cxn modelId="{627EC1A7-7476-45ED-877F-563E9E7F577D}" type="presParOf" srcId="{06CCFF74-C4D5-482A-85B4-47F93CC85246}" destId="{0F351724-82AA-4976-A872-B558E4B0ECB8}" srcOrd="1" destOrd="0" presId="urn:microsoft.com/office/officeart/2005/8/layout/orgChart1"/>
    <dgm:cxn modelId="{58DFF43C-AE99-41D6-BFB1-747A9C7A4691}" type="presParOf" srcId="{06CCFF74-C4D5-482A-85B4-47F93CC85246}" destId="{C35950B3-3CB2-4628-A58E-6D1C1C5097AC}" srcOrd="2" destOrd="0" presId="urn:microsoft.com/office/officeart/2005/8/layout/orgChart1"/>
    <dgm:cxn modelId="{03828B38-3629-43E6-83F9-9222EFE5FB50}" type="presParOf" srcId="{9A019AC8-5E12-42E9-8C6E-32AD65513AAE}" destId="{40862006-7D28-4914-B58C-1D606B11C63D}" srcOrd="2" destOrd="0" presId="urn:microsoft.com/office/officeart/2005/8/layout/orgChart1"/>
    <dgm:cxn modelId="{7842D765-C9FF-40C0-B3B6-B728EC98EF69}" type="presParOf" srcId="{9A019AC8-5E12-42E9-8C6E-32AD65513AAE}" destId="{E409E558-F5CE-43D7-8712-9F546043A1C9}" srcOrd="3" destOrd="0" presId="urn:microsoft.com/office/officeart/2005/8/layout/orgChart1"/>
    <dgm:cxn modelId="{D3135D6D-51F7-4006-B71F-09AA2A291503}" type="presParOf" srcId="{E409E558-F5CE-43D7-8712-9F546043A1C9}" destId="{412B65FA-7A8E-4E13-A6B0-CE4C2F89D915}" srcOrd="0" destOrd="0" presId="urn:microsoft.com/office/officeart/2005/8/layout/orgChart1"/>
    <dgm:cxn modelId="{BA19BC88-F708-4862-BD47-F100AC038893}" type="presParOf" srcId="{412B65FA-7A8E-4E13-A6B0-CE4C2F89D915}" destId="{FE585D5F-D6E3-4952-88F8-C17A697ED7DC}" srcOrd="0" destOrd="0" presId="urn:microsoft.com/office/officeart/2005/8/layout/orgChart1"/>
    <dgm:cxn modelId="{C7316960-59EC-46F7-BF42-0CE1340601C6}" type="presParOf" srcId="{412B65FA-7A8E-4E13-A6B0-CE4C2F89D915}" destId="{975B0B10-E014-4812-AB5C-A6D07D0B5160}" srcOrd="1" destOrd="0" presId="urn:microsoft.com/office/officeart/2005/8/layout/orgChart1"/>
    <dgm:cxn modelId="{0EFB0F78-C9D1-48EE-8C39-69B83D89C5B3}" type="presParOf" srcId="{E409E558-F5CE-43D7-8712-9F546043A1C9}" destId="{DA261D35-D066-4906-8A96-4643735BCB7E}" srcOrd="1" destOrd="0" presId="urn:microsoft.com/office/officeart/2005/8/layout/orgChart1"/>
    <dgm:cxn modelId="{CAFAA8A9-E6EB-4ECE-A2D6-D8AD6C6A9056}" type="presParOf" srcId="{E409E558-F5CE-43D7-8712-9F546043A1C9}" destId="{846F709F-C0E2-4EFF-8D2A-251AF38D6F39}" srcOrd="2" destOrd="0" presId="urn:microsoft.com/office/officeart/2005/8/layout/orgChart1"/>
    <dgm:cxn modelId="{0F6642A7-4DBF-44A8-96A6-438A3A33E5FD}" type="presParOf" srcId="{9A019AC8-5E12-42E9-8C6E-32AD65513AAE}" destId="{8B5A28E5-8141-43EF-8011-451C312D092C}" srcOrd="4" destOrd="0" presId="urn:microsoft.com/office/officeart/2005/8/layout/orgChart1"/>
    <dgm:cxn modelId="{583E0261-6F1D-435C-A6DC-253193658B76}" type="presParOf" srcId="{9A019AC8-5E12-42E9-8C6E-32AD65513AAE}" destId="{F5B3E57C-74D1-498A-AB5C-BAD58FF58D7F}" srcOrd="5" destOrd="0" presId="urn:microsoft.com/office/officeart/2005/8/layout/orgChart1"/>
    <dgm:cxn modelId="{A70E9511-3925-4FEA-B9BD-398446175A4D}" type="presParOf" srcId="{F5B3E57C-74D1-498A-AB5C-BAD58FF58D7F}" destId="{2D6E77D7-D5BF-4304-9632-E52BC5377DFE}" srcOrd="0" destOrd="0" presId="urn:microsoft.com/office/officeart/2005/8/layout/orgChart1"/>
    <dgm:cxn modelId="{C1A6693B-8541-4041-BE4D-EE0F7AC009B3}" type="presParOf" srcId="{2D6E77D7-D5BF-4304-9632-E52BC5377DFE}" destId="{E3A82729-9DD5-4685-AF81-42E167DEF8F7}" srcOrd="0" destOrd="0" presId="urn:microsoft.com/office/officeart/2005/8/layout/orgChart1"/>
    <dgm:cxn modelId="{24687AF5-D1D2-4B5D-83AA-CAD913A136B8}" type="presParOf" srcId="{2D6E77D7-D5BF-4304-9632-E52BC5377DFE}" destId="{35097CF9-A648-4DD9-989C-DD90BC656318}" srcOrd="1" destOrd="0" presId="urn:microsoft.com/office/officeart/2005/8/layout/orgChart1"/>
    <dgm:cxn modelId="{44AC5A22-7931-467D-B396-06C58A8C3B95}" type="presParOf" srcId="{F5B3E57C-74D1-498A-AB5C-BAD58FF58D7F}" destId="{2286CA3A-01F0-4127-86EF-91848B4BE74A}" srcOrd="1" destOrd="0" presId="urn:microsoft.com/office/officeart/2005/8/layout/orgChart1"/>
    <dgm:cxn modelId="{36BCF6D8-BAC9-4617-824F-219D1D764558}" type="presParOf" srcId="{F5B3E57C-74D1-498A-AB5C-BAD58FF58D7F}" destId="{65C041BF-2E7B-4EA6-95A5-3AB1F9AE01EC}" srcOrd="2" destOrd="0" presId="urn:microsoft.com/office/officeart/2005/8/layout/orgChart1"/>
    <dgm:cxn modelId="{A99D1365-CB11-4B15-871A-42B764C46A8D}" type="presParOf" srcId="{9A019AC8-5E12-42E9-8C6E-32AD65513AAE}" destId="{34AEFA51-C49A-49FA-A627-4DFF69F42004}" srcOrd="6" destOrd="0" presId="urn:microsoft.com/office/officeart/2005/8/layout/orgChart1"/>
    <dgm:cxn modelId="{39B66281-4944-4D11-890B-4255956C4E92}" type="presParOf" srcId="{9A019AC8-5E12-42E9-8C6E-32AD65513AAE}" destId="{21CAF4BE-D76A-401F-9A06-85474C12FC1F}" srcOrd="7" destOrd="0" presId="urn:microsoft.com/office/officeart/2005/8/layout/orgChart1"/>
    <dgm:cxn modelId="{D732D6B8-AB5C-494C-94C3-239D4CC2CADA}" type="presParOf" srcId="{21CAF4BE-D76A-401F-9A06-85474C12FC1F}" destId="{476B221A-DAD2-4EFC-99A1-AF373C171DD8}" srcOrd="0" destOrd="0" presId="urn:microsoft.com/office/officeart/2005/8/layout/orgChart1"/>
    <dgm:cxn modelId="{974021B9-33CC-46F1-9338-55B0826B787C}" type="presParOf" srcId="{476B221A-DAD2-4EFC-99A1-AF373C171DD8}" destId="{3D198786-F566-40C6-9C10-D122426BF618}" srcOrd="0" destOrd="0" presId="urn:microsoft.com/office/officeart/2005/8/layout/orgChart1"/>
    <dgm:cxn modelId="{74FC8012-EA10-4B76-9CAC-0026DA6E7594}" type="presParOf" srcId="{476B221A-DAD2-4EFC-99A1-AF373C171DD8}" destId="{709E5A3E-E657-4A0E-A8D1-06062335C3FC}" srcOrd="1" destOrd="0" presId="urn:microsoft.com/office/officeart/2005/8/layout/orgChart1"/>
    <dgm:cxn modelId="{42B4A53B-2C09-4D8B-A5BA-7D153617E627}" type="presParOf" srcId="{21CAF4BE-D76A-401F-9A06-85474C12FC1F}" destId="{283B848B-F0A0-4FB9-8C94-46A92EE08E85}" srcOrd="1" destOrd="0" presId="urn:microsoft.com/office/officeart/2005/8/layout/orgChart1"/>
    <dgm:cxn modelId="{798A05E9-E181-4572-AD79-41B4D03091BC}" type="presParOf" srcId="{21CAF4BE-D76A-401F-9A06-85474C12FC1F}" destId="{886D53FC-C33D-40C6-82FB-89D7103EB848}" srcOrd="2" destOrd="0" presId="urn:microsoft.com/office/officeart/2005/8/layout/orgChart1"/>
    <dgm:cxn modelId="{A8FB5701-D88E-498B-A287-211B6691F611}" type="presParOf" srcId="{9A019AC8-5E12-42E9-8C6E-32AD65513AAE}" destId="{D4ADF6A0-8FDE-49A0-9683-22878A359145}" srcOrd="8" destOrd="0" presId="urn:microsoft.com/office/officeart/2005/8/layout/orgChart1"/>
    <dgm:cxn modelId="{2ABCE04F-3517-4703-A780-896CBA6DC944}" type="presParOf" srcId="{9A019AC8-5E12-42E9-8C6E-32AD65513AAE}" destId="{54AA5882-758C-42E8-88A6-2EE50BDD39DF}" srcOrd="9" destOrd="0" presId="urn:microsoft.com/office/officeart/2005/8/layout/orgChart1"/>
    <dgm:cxn modelId="{135CA5F9-578F-450E-AC0D-C8AFCE93A059}" type="presParOf" srcId="{54AA5882-758C-42E8-88A6-2EE50BDD39DF}" destId="{17A3392F-CF9E-428E-9D17-4C582EF8AAEF}" srcOrd="0" destOrd="0" presId="urn:microsoft.com/office/officeart/2005/8/layout/orgChart1"/>
    <dgm:cxn modelId="{A7845F98-C2B8-464C-AB6C-3272B15121BC}" type="presParOf" srcId="{17A3392F-CF9E-428E-9D17-4C582EF8AAEF}" destId="{B53BF6ED-6228-475E-9CCE-972B3399B35C}" srcOrd="0" destOrd="0" presId="urn:microsoft.com/office/officeart/2005/8/layout/orgChart1"/>
    <dgm:cxn modelId="{11D68C1C-F7E9-4AFE-AD5D-70F0F4DA182C}" type="presParOf" srcId="{17A3392F-CF9E-428E-9D17-4C582EF8AAEF}" destId="{A3C9C731-1CC6-46CD-B2B0-C0F3FAD01CF7}" srcOrd="1" destOrd="0" presId="urn:microsoft.com/office/officeart/2005/8/layout/orgChart1"/>
    <dgm:cxn modelId="{7817DFAD-D0BE-4281-9E80-E2B68A93ED52}" type="presParOf" srcId="{54AA5882-758C-42E8-88A6-2EE50BDD39DF}" destId="{6AEF946C-CA4D-41D1-9B21-FD8EDADCCAED}" srcOrd="1" destOrd="0" presId="urn:microsoft.com/office/officeart/2005/8/layout/orgChart1"/>
    <dgm:cxn modelId="{F843B891-77A8-48DD-B0AE-86B51BD0E2C4}" type="presParOf" srcId="{54AA5882-758C-42E8-88A6-2EE50BDD39DF}" destId="{F8F2F90E-56F0-4130-A3C9-D7EBE731BCC0}" srcOrd="2" destOrd="0" presId="urn:microsoft.com/office/officeart/2005/8/layout/orgChart1"/>
    <dgm:cxn modelId="{09768331-BE2C-4E42-8ED2-FEF487306848}" type="presParOf" srcId="{9A019AC8-5E12-42E9-8C6E-32AD65513AAE}" destId="{F99956CE-8005-4012-9112-C3608D75FB90}" srcOrd="10" destOrd="0" presId="urn:microsoft.com/office/officeart/2005/8/layout/orgChart1"/>
    <dgm:cxn modelId="{5598D1CF-285F-4E71-BA38-412C05B72F6C}" type="presParOf" srcId="{9A019AC8-5E12-42E9-8C6E-32AD65513AAE}" destId="{8838EF30-123E-4F77-8249-815DB0A9A26C}" srcOrd="11" destOrd="0" presId="urn:microsoft.com/office/officeart/2005/8/layout/orgChart1"/>
    <dgm:cxn modelId="{09CFD28A-C086-4BE5-BFCA-250785513FB4}" type="presParOf" srcId="{8838EF30-123E-4F77-8249-815DB0A9A26C}" destId="{0D1FE88A-4CA7-46E0-8B55-32C414A20632}" srcOrd="0" destOrd="0" presId="urn:microsoft.com/office/officeart/2005/8/layout/orgChart1"/>
    <dgm:cxn modelId="{23F47A1F-05C5-4470-B22B-8CAA588C10A0}" type="presParOf" srcId="{0D1FE88A-4CA7-46E0-8B55-32C414A20632}" destId="{85C08FCB-8B33-4604-8991-84F8AC1ACA8A}" srcOrd="0" destOrd="0" presId="urn:microsoft.com/office/officeart/2005/8/layout/orgChart1"/>
    <dgm:cxn modelId="{2377164A-A5AC-4EDC-9167-217EB10AF064}" type="presParOf" srcId="{0D1FE88A-4CA7-46E0-8B55-32C414A20632}" destId="{FC3E7706-933F-453E-BF11-AFF8B6452709}" srcOrd="1" destOrd="0" presId="urn:microsoft.com/office/officeart/2005/8/layout/orgChart1"/>
    <dgm:cxn modelId="{A227B917-749D-4EB3-A795-42B9D2B29D76}" type="presParOf" srcId="{8838EF30-123E-4F77-8249-815DB0A9A26C}" destId="{7B75730E-6BE7-49BD-ABCF-F2930886D361}" srcOrd="1" destOrd="0" presId="urn:microsoft.com/office/officeart/2005/8/layout/orgChart1"/>
    <dgm:cxn modelId="{2388DC1E-EE9C-4148-B629-CE7AC30924C4}" type="presParOf" srcId="{8838EF30-123E-4F77-8249-815DB0A9A26C}" destId="{4ACF25A1-2047-4F48-853E-278575DBF268}" srcOrd="2" destOrd="0" presId="urn:microsoft.com/office/officeart/2005/8/layout/orgChart1"/>
    <dgm:cxn modelId="{64C70A93-45C2-44B3-B40F-4DAC1FC1FA59}" type="presParOf" srcId="{9A019AC8-5E12-42E9-8C6E-32AD65513AAE}" destId="{5A51FBE2-A0B5-45BD-8139-14CDAC1650C8}" srcOrd="12" destOrd="0" presId="urn:microsoft.com/office/officeart/2005/8/layout/orgChart1"/>
    <dgm:cxn modelId="{4A14EAED-74E6-4541-8D57-E6E783937A83}" type="presParOf" srcId="{9A019AC8-5E12-42E9-8C6E-32AD65513AAE}" destId="{ED1E8AF8-3F25-455E-9739-2D63CA77E897}" srcOrd="13" destOrd="0" presId="urn:microsoft.com/office/officeart/2005/8/layout/orgChart1"/>
    <dgm:cxn modelId="{7283F419-9243-44E5-BE07-FC847B382251}" type="presParOf" srcId="{ED1E8AF8-3F25-455E-9739-2D63CA77E897}" destId="{9734F25B-34EE-457D-9FE6-0302FA0BA5C1}" srcOrd="0" destOrd="0" presId="urn:microsoft.com/office/officeart/2005/8/layout/orgChart1"/>
    <dgm:cxn modelId="{007170CD-B09A-444C-A2F3-7DBFF0F60F72}" type="presParOf" srcId="{9734F25B-34EE-457D-9FE6-0302FA0BA5C1}" destId="{612B3C96-44E3-4979-9C54-D34D560030B4}" srcOrd="0" destOrd="0" presId="urn:microsoft.com/office/officeart/2005/8/layout/orgChart1"/>
    <dgm:cxn modelId="{1A4BDB77-18C6-4DB5-82C1-FECD6B4C37F0}" type="presParOf" srcId="{9734F25B-34EE-457D-9FE6-0302FA0BA5C1}" destId="{61CC28FC-F3C1-4C4B-A323-33037A2E62A8}" srcOrd="1" destOrd="0" presId="urn:microsoft.com/office/officeart/2005/8/layout/orgChart1"/>
    <dgm:cxn modelId="{6D4D1730-35CC-413D-A914-5E7B1BC2A399}" type="presParOf" srcId="{ED1E8AF8-3F25-455E-9739-2D63CA77E897}" destId="{1D4AD9C7-09A6-4EBB-9B52-225E51D0B363}" srcOrd="1" destOrd="0" presId="urn:microsoft.com/office/officeart/2005/8/layout/orgChart1"/>
    <dgm:cxn modelId="{A153C9FD-ACCC-424E-9FAF-85B91338A4F3}" type="presParOf" srcId="{ED1E8AF8-3F25-455E-9739-2D63CA77E897}" destId="{E3452704-C488-4BE2-A1D9-50A990821D92}" srcOrd="2" destOrd="0" presId="urn:microsoft.com/office/officeart/2005/8/layout/orgChart1"/>
    <dgm:cxn modelId="{36DFE576-703B-4310-B3D6-EABB22CBBBD0}" type="presParOf" srcId="{6C99F531-DE6D-432E-B860-07F1603204EC}" destId="{F74EB099-2482-4E42-A2DD-02BBD45D3AAE}" srcOrd="2" destOrd="0" presId="urn:microsoft.com/office/officeart/2005/8/layout/orgChart1"/>
    <dgm:cxn modelId="{B6FC54E5-9DE5-4694-9BB0-C4754A32BB94}" type="presParOf" srcId="{6C99F531-DE6D-432E-B860-07F1603204EC}" destId="{CE7D08F5-F39B-48B9-AE01-7D8F210053CF}" srcOrd="3" destOrd="0" presId="urn:microsoft.com/office/officeart/2005/8/layout/orgChart1"/>
    <dgm:cxn modelId="{F9FE7E2C-5F6C-488D-857B-626BBA812CAA}" type="presParOf" srcId="{CE7D08F5-F39B-48B9-AE01-7D8F210053CF}" destId="{5E31BD55-C5EE-4438-8E1C-2D64091ED43F}" srcOrd="0" destOrd="0" presId="urn:microsoft.com/office/officeart/2005/8/layout/orgChart1"/>
    <dgm:cxn modelId="{6149E640-E095-4126-98AB-E28842282EEF}" type="presParOf" srcId="{5E31BD55-C5EE-4438-8E1C-2D64091ED43F}" destId="{A9100123-7097-4B9B-85F5-D833F4507B29}" srcOrd="0" destOrd="0" presId="urn:microsoft.com/office/officeart/2005/8/layout/orgChart1"/>
    <dgm:cxn modelId="{A3A2D300-A622-4D40-A36E-D2D6A63B5F0D}" type="presParOf" srcId="{5E31BD55-C5EE-4438-8E1C-2D64091ED43F}" destId="{A8807F32-F003-4310-B30D-F93CA95D8917}" srcOrd="1" destOrd="0" presId="urn:microsoft.com/office/officeart/2005/8/layout/orgChart1"/>
    <dgm:cxn modelId="{FDAAB646-35B5-45D1-A6C7-B2AD63870BF1}" type="presParOf" srcId="{CE7D08F5-F39B-48B9-AE01-7D8F210053CF}" destId="{EF6040F4-CFAB-42F1-ACF4-DAF07A03424F}" srcOrd="1" destOrd="0" presId="urn:microsoft.com/office/officeart/2005/8/layout/orgChart1"/>
    <dgm:cxn modelId="{F84E866A-E59E-4ADD-9060-69C61EF72B5D}" type="presParOf" srcId="{EF6040F4-CFAB-42F1-ACF4-DAF07A03424F}" destId="{054F9D30-91C7-4310-8EF0-D2203478BEFB}" srcOrd="0" destOrd="0" presId="urn:microsoft.com/office/officeart/2005/8/layout/orgChart1"/>
    <dgm:cxn modelId="{79BEDF6B-0F8D-41A7-8938-83D07C05D67A}" type="presParOf" srcId="{EF6040F4-CFAB-42F1-ACF4-DAF07A03424F}" destId="{480D70C0-22B1-4385-8B30-85BF66E073E8}" srcOrd="1" destOrd="0" presId="urn:microsoft.com/office/officeart/2005/8/layout/orgChart1"/>
    <dgm:cxn modelId="{B9AFC00F-8738-4744-A9B6-756495E16CB8}" type="presParOf" srcId="{480D70C0-22B1-4385-8B30-85BF66E073E8}" destId="{AE47F672-1884-4FC4-A1CA-E9CE7D5F60F0}" srcOrd="0" destOrd="0" presId="urn:microsoft.com/office/officeart/2005/8/layout/orgChart1"/>
    <dgm:cxn modelId="{25C6B5EC-5AA1-4D39-8A5F-C12F58A63104}" type="presParOf" srcId="{AE47F672-1884-4FC4-A1CA-E9CE7D5F60F0}" destId="{753429DD-F347-47A6-BD14-453EC28D7070}" srcOrd="0" destOrd="0" presId="urn:microsoft.com/office/officeart/2005/8/layout/orgChart1"/>
    <dgm:cxn modelId="{122646B5-959A-460B-88FB-AD9C18D14A3C}" type="presParOf" srcId="{AE47F672-1884-4FC4-A1CA-E9CE7D5F60F0}" destId="{CDF927BA-E355-41C8-B5AE-27A8295F3AB3}" srcOrd="1" destOrd="0" presId="urn:microsoft.com/office/officeart/2005/8/layout/orgChart1"/>
    <dgm:cxn modelId="{B97257FA-C1CB-4CC9-9961-5507153172F7}" type="presParOf" srcId="{480D70C0-22B1-4385-8B30-85BF66E073E8}" destId="{2C014C4B-22EC-4DAC-8624-528A2836D983}" srcOrd="1" destOrd="0" presId="urn:microsoft.com/office/officeart/2005/8/layout/orgChart1"/>
    <dgm:cxn modelId="{D08B31B5-2174-4203-B533-92DB82E6526C}" type="presParOf" srcId="{480D70C0-22B1-4385-8B30-85BF66E073E8}" destId="{157F1287-26D3-488A-A28F-7E1D88BB4151}" srcOrd="2" destOrd="0" presId="urn:microsoft.com/office/officeart/2005/8/layout/orgChart1"/>
    <dgm:cxn modelId="{8ABD2D63-D8B8-481E-A782-0D0A6920C1EB}" type="presParOf" srcId="{CE7D08F5-F39B-48B9-AE01-7D8F210053CF}" destId="{29A6AA1B-6D9A-4981-9448-98C1AAE4A865}" srcOrd="2" destOrd="0" presId="urn:microsoft.com/office/officeart/2005/8/layout/orgChart1"/>
    <dgm:cxn modelId="{B67013C9-0CF5-4B00-8E1D-793C85E5D3AC}" type="presParOf" srcId="{29A6AA1B-6D9A-4981-9448-98C1AAE4A865}" destId="{63573C75-7737-47DD-9DD5-1B108C044961}" srcOrd="0" destOrd="0" presId="urn:microsoft.com/office/officeart/2005/8/layout/orgChart1"/>
    <dgm:cxn modelId="{EB1A3332-D4AB-4D2E-824D-7B016EF82E2E}" type="presParOf" srcId="{29A6AA1B-6D9A-4981-9448-98C1AAE4A865}" destId="{774BCC4E-FF8A-48F7-832C-4E8E7744C631}" srcOrd="1" destOrd="0" presId="urn:microsoft.com/office/officeart/2005/8/layout/orgChart1"/>
    <dgm:cxn modelId="{FD5A582E-91F0-4F26-9B4E-752D4BCAF9DF}" type="presParOf" srcId="{774BCC4E-FF8A-48F7-832C-4E8E7744C631}" destId="{F6B6EE1E-DFEB-4E2D-BA91-77F5A2069E77}" srcOrd="0" destOrd="0" presId="urn:microsoft.com/office/officeart/2005/8/layout/orgChart1"/>
    <dgm:cxn modelId="{A199468E-05B5-4CE4-AA6C-E9BC5EFAE66F}" type="presParOf" srcId="{F6B6EE1E-DFEB-4E2D-BA91-77F5A2069E77}" destId="{3E057ADF-AE38-4D46-A86F-403F7E59DCE3}" srcOrd="0" destOrd="0" presId="urn:microsoft.com/office/officeart/2005/8/layout/orgChart1"/>
    <dgm:cxn modelId="{6B2942DF-C25D-4BE7-99C1-396CC3B1FBE9}" type="presParOf" srcId="{F6B6EE1E-DFEB-4E2D-BA91-77F5A2069E77}" destId="{A2250EB0-D9C1-41C9-88F1-AD429CAEE5EE}" srcOrd="1" destOrd="0" presId="urn:microsoft.com/office/officeart/2005/8/layout/orgChart1"/>
    <dgm:cxn modelId="{BD2E53FB-A5AB-4F1E-8E85-C545171F6A22}" type="presParOf" srcId="{774BCC4E-FF8A-48F7-832C-4E8E7744C631}" destId="{831664F2-35DB-45F0-884C-EFE3D13EE39F}" srcOrd="1" destOrd="0" presId="urn:microsoft.com/office/officeart/2005/8/layout/orgChart1"/>
    <dgm:cxn modelId="{E482B48B-142B-4547-9655-3834BB1A5B34}" type="presParOf" srcId="{774BCC4E-FF8A-48F7-832C-4E8E7744C631}" destId="{BA7F254C-9C88-4FBE-AF15-E69178127162}" srcOrd="2" destOrd="0" presId="urn:microsoft.com/office/officeart/2005/8/layout/orgChart1"/>
    <dgm:cxn modelId="{05B3326E-FF1E-4505-8589-7BE6FA5FE9B4}" type="presParOf" srcId="{29A6AA1B-6D9A-4981-9448-98C1AAE4A865}" destId="{33D07E8D-4794-4562-B707-B588432DBD14}" srcOrd="2" destOrd="0" presId="urn:microsoft.com/office/officeart/2005/8/layout/orgChart1"/>
    <dgm:cxn modelId="{125B84D3-67A3-4CC6-AEF8-A38249877359}" type="presParOf" srcId="{29A6AA1B-6D9A-4981-9448-98C1AAE4A865}" destId="{2B801C7E-CF87-4A47-ACEF-761823443726}" srcOrd="3" destOrd="0" presId="urn:microsoft.com/office/officeart/2005/8/layout/orgChart1"/>
    <dgm:cxn modelId="{44B3007A-8024-4A4F-85BF-E7DEA39A49AA}" type="presParOf" srcId="{2B801C7E-CF87-4A47-ACEF-761823443726}" destId="{73C4478C-6E36-4F77-B3DA-8C127E71ED45}" srcOrd="0" destOrd="0" presId="urn:microsoft.com/office/officeart/2005/8/layout/orgChart1"/>
    <dgm:cxn modelId="{82E096CF-2756-4C32-930F-660F4C0703E2}" type="presParOf" srcId="{73C4478C-6E36-4F77-B3DA-8C127E71ED45}" destId="{1F6B85AA-58AE-4B4C-8166-80DE63DAC364}" srcOrd="0" destOrd="0" presId="urn:microsoft.com/office/officeart/2005/8/layout/orgChart1"/>
    <dgm:cxn modelId="{127F609C-4D94-4C5C-B08D-CFEC92140A92}" type="presParOf" srcId="{73C4478C-6E36-4F77-B3DA-8C127E71ED45}" destId="{31C99EE2-AC94-417A-83DD-5501D1374AE5}" srcOrd="1" destOrd="0" presId="urn:microsoft.com/office/officeart/2005/8/layout/orgChart1"/>
    <dgm:cxn modelId="{7F72A0D5-06FD-477D-8C57-65B1A9B79C23}" type="presParOf" srcId="{2B801C7E-CF87-4A47-ACEF-761823443726}" destId="{DC3FE046-2323-4FFF-AC94-D4947DB08E30}" srcOrd="1" destOrd="0" presId="urn:microsoft.com/office/officeart/2005/8/layout/orgChart1"/>
    <dgm:cxn modelId="{84E52C49-298D-4DF6-9CB0-6708A741AC8A}" type="presParOf" srcId="{2B801C7E-CF87-4A47-ACEF-761823443726}" destId="{8BBA6807-8965-443E-B747-741BA89BD960}" srcOrd="2" destOrd="0" presId="urn:microsoft.com/office/officeart/2005/8/layout/orgChart1"/>
    <dgm:cxn modelId="{2F0CDC0A-1B88-4E34-9876-437354642F95}" type="presParOf" srcId="{29A6AA1B-6D9A-4981-9448-98C1AAE4A865}" destId="{749D54A9-8D59-4D28-A742-C4539DE57997}" srcOrd="4" destOrd="0" presId="urn:microsoft.com/office/officeart/2005/8/layout/orgChart1"/>
    <dgm:cxn modelId="{35D11455-02F9-4438-9006-C6D80EB443F7}" type="presParOf" srcId="{29A6AA1B-6D9A-4981-9448-98C1AAE4A865}" destId="{80F732EE-3B62-44BD-9D43-014C0AAEC747}" srcOrd="5" destOrd="0" presId="urn:microsoft.com/office/officeart/2005/8/layout/orgChart1"/>
    <dgm:cxn modelId="{1C094874-B052-4FA4-9467-C4F489E819E0}" type="presParOf" srcId="{80F732EE-3B62-44BD-9D43-014C0AAEC747}" destId="{024E0EE6-F4AE-406A-91BB-36959C594990}" srcOrd="0" destOrd="0" presId="urn:microsoft.com/office/officeart/2005/8/layout/orgChart1"/>
    <dgm:cxn modelId="{9E689379-AF77-4147-BEE7-C0E44AF3FA3D}" type="presParOf" srcId="{024E0EE6-F4AE-406A-91BB-36959C594990}" destId="{4CDD8236-52F6-44FB-885A-8E9568ADF771}" srcOrd="0" destOrd="0" presId="urn:microsoft.com/office/officeart/2005/8/layout/orgChart1"/>
    <dgm:cxn modelId="{F8E7E713-2739-4E70-8D16-E3A877226D1F}" type="presParOf" srcId="{024E0EE6-F4AE-406A-91BB-36959C594990}" destId="{EFE981E9-939F-4524-ADE6-C1BA2197D056}" srcOrd="1" destOrd="0" presId="urn:microsoft.com/office/officeart/2005/8/layout/orgChart1"/>
    <dgm:cxn modelId="{F24705B6-3437-4847-B5B7-072AC7BE63B3}" type="presParOf" srcId="{80F732EE-3B62-44BD-9D43-014C0AAEC747}" destId="{D509F898-3A8C-4B24-97E9-EEF78E9862AE}" srcOrd="1" destOrd="0" presId="urn:microsoft.com/office/officeart/2005/8/layout/orgChart1"/>
    <dgm:cxn modelId="{A4FA990D-2A20-4186-ACAE-282D9A813528}" type="presParOf" srcId="{80F732EE-3B62-44BD-9D43-014C0AAEC747}" destId="{4ADF16D4-1683-40AB-82D5-C69FBB88416A}" srcOrd="2" destOrd="0" presId="urn:microsoft.com/office/officeart/2005/8/layout/orgChart1"/>
    <dgm:cxn modelId="{C1903186-0BBC-4607-B8B0-B4BEF0E07D3C}" type="presParOf" srcId="{29A6AA1B-6D9A-4981-9448-98C1AAE4A865}" destId="{45D15364-9AE0-441D-BFCA-CA7C221811CD}" srcOrd="6" destOrd="0" presId="urn:microsoft.com/office/officeart/2005/8/layout/orgChart1"/>
    <dgm:cxn modelId="{D7DED679-3AD4-4866-AAF3-7F8FFCEEFC3C}" type="presParOf" srcId="{29A6AA1B-6D9A-4981-9448-98C1AAE4A865}" destId="{845AF001-6169-4719-BF22-B3C67F00E6DF}" srcOrd="7" destOrd="0" presId="urn:microsoft.com/office/officeart/2005/8/layout/orgChart1"/>
    <dgm:cxn modelId="{67E08FCF-3F29-42FC-8162-CD55B3CB2E1E}" type="presParOf" srcId="{845AF001-6169-4719-BF22-B3C67F00E6DF}" destId="{6825F329-0FFD-49B8-9ABB-719C90FED8E1}" srcOrd="0" destOrd="0" presId="urn:microsoft.com/office/officeart/2005/8/layout/orgChart1"/>
    <dgm:cxn modelId="{B986DA3B-FA60-4C2B-9228-6F9EE8C87DED}" type="presParOf" srcId="{6825F329-0FFD-49B8-9ABB-719C90FED8E1}" destId="{72732915-C3EE-42A1-ACE4-8CF313D55F3C}" srcOrd="0" destOrd="0" presId="urn:microsoft.com/office/officeart/2005/8/layout/orgChart1"/>
    <dgm:cxn modelId="{166CB338-7377-4C29-9FC9-FA27EEBA27AB}" type="presParOf" srcId="{6825F329-0FFD-49B8-9ABB-719C90FED8E1}" destId="{F91C9289-18AE-426F-B85A-91D142CF4FE5}" srcOrd="1" destOrd="0" presId="urn:microsoft.com/office/officeart/2005/8/layout/orgChart1"/>
    <dgm:cxn modelId="{344C9009-37DE-46AD-813D-3BA9E55C6C15}" type="presParOf" srcId="{845AF001-6169-4719-BF22-B3C67F00E6DF}" destId="{9566000A-D8AA-4164-A580-FFB2AE561759}" srcOrd="1" destOrd="0" presId="urn:microsoft.com/office/officeart/2005/8/layout/orgChart1"/>
    <dgm:cxn modelId="{7ADB6549-F9A0-45DE-85D4-2F058DD706CA}" type="presParOf" srcId="{845AF001-6169-4719-BF22-B3C67F00E6DF}" destId="{89E9B5F1-68E7-492F-8F72-2679E92D3C75}" srcOrd="2" destOrd="0" presId="urn:microsoft.com/office/officeart/2005/8/layout/orgChart1"/>
    <dgm:cxn modelId="{1F0710DB-E4AB-4893-8C32-070171D8D1A0}" type="presParOf" srcId="{29A6AA1B-6D9A-4981-9448-98C1AAE4A865}" destId="{CDE9FC5F-0232-4652-9FCC-5C14A9368A72}" srcOrd="8" destOrd="0" presId="urn:microsoft.com/office/officeart/2005/8/layout/orgChart1"/>
    <dgm:cxn modelId="{C8B2D199-90E3-4AD7-AFF2-2A6823CBDE4A}" type="presParOf" srcId="{29A6AA1B-6D9A-4981-9448-98C1AAE4A865}" destId="{08E8B1B0-3F82-4912-B33F-BB405C788D2C}" srcOrd="9" destOrd="0" presId="urn:microsoft.com/office/officeart/2005/8/layout/orgChart1"/>
    <dgm:cxn modelId="{36152D1C-CE8F-40F0-B80D-C2CACFAC55C2}" type="presParOf" srcId="{08E8B1B0-3F82-4912-B33F-BB405C788D2C}" destId="{CF07E058-B2B8-4427-B2DB-DC77C63A5E2D}" srcOrd="0" destOrd="0" presId="urn:microsoft.com/office/officeart/2005/8/layout/orgChart1"/>
    <dgm:cxn modelId="{5AC6AED8-2106-4035-BB58-ABA1B34639FA}" type="presParOf" srcId="{CF07E058-B2B8-4427-B2DB-DC77C63A5E2D}" destId="{CA6D4E17-683B-4605-B856-B7D1585EAF45}" srcOrd="0" destOrd="0" presId="urn:microsoft.com/office/officeart/2005/8/layout/orgChart1"/>
    <dgm:cxn modelId="{2DB468D5-72B0-454E-921B-C9D3A0F813F7}" type="presParOf" srcId="{CF07E058-B2B8-4427-B2DB-DC77C63A5E2D}" destId="{74BAA934-D5E3-4519-8713-0C0802CC715D}" srcOrd="1" destOrd="0" presId="urn:microsoft.com/office/officeart/2005/8/layout/orgChart1"/>
    <dgm:cxn modelId="{36F51F0D-CF52-4C51-AA4D-642268039A65}" type="presParOf" srcId="{08E8B1B0-3F82-4912-B33F-BB405C788D2C}" destId="{FC934DDB-02FF-4E84-911A-EE104ECDEDAB}" srcOrd="1" destOrd="0" presId="urn:microsoft.com/office/officeart/2005/8/layout/orgChart1"/>
    <dgm:cxn modelId="{B8EB6880-0BD8-4CC2-B36A-D16823E3600A}" type="presParOf" srcId="{08E8B1B0-3F82-4912-B33F-BB405C788D2C}" destId="{59B99A21-5448-4A73-9BE8-504BBA4718A0}" srcOrd="2" destOrd="0" presId="urn:microsoft.com/office/officeart/2005/8/layout/orgChart1"/>
    <dgm:cxn modelId="{F4151616-DFB5-4CDA-92D0-AEA41952ECBD}" type="presParOf" srcId="{6C99F531-DE6D-432E-B860-07F1603204EC}" destId="{F6BEE068-5CC9-45B9-B55D-A3A37B45CDFF}" srcOrd="4" destOrd="0" presId="urn:microsoft.com/office/officeart/2005/8/layout/orgChart1"/>
    <dgm:cxn modelId="{70FD331D-3F2D-49FF-A8D3-4F97FA526E38}" type="presParOf" srcId="{6C99F531-DE6D-432E-B860-07F1603204EC}" destId="{345331AD-1CF8-410D-AFB4-5F7F915A3362}" srcOrd="5" destOrd="0" presId="urn:microsoft.com/office/officeart/2005/8/layout/orgChart1"/>
    <dgm:cxn modelId="{EEA3482C-4F43-4A5E-9543-5E93D6086E0C}" type="presParOf" srcId="{345331AD-1CF8-410D-AFB4-5F7F915A3362}" destId="{309DA0E8-ED8B-443F-BD79-7459F50EED09}" srcOrd="0" destOrd="0" presId="urn:microsoft.com/office/officeart/2005/8/layout/orgChart1"/>
    <dgm:cxn modelId="{46DFB367-12A7-46F4-AAB1-AE9D344359CF}" type="presParOf" srcId="{309DA0E8-ED8B-443F-BD79-7459F50EED09}" destId="{A9BE1509-305B-44A2-90A8-FF98BC84CAC0}" srcOrd="0" destOrd="0" presId="urn:microsoft.com/office/officeart/2005/8/layout/orgChart1"/>
    <dgm:cxn modelId="{3ADC36B8-505C-4794-A8D6-D0F33925C60A}" type="presParOf" srcId="{309DA0E8-ED8B-443F-BD79-7459F50EED09}" destId="{6DF5D2D9-16F0-42B0-A925-DF556600FA85}" srcOrd="1" destOrd="0" presId="urn:microsoft.com/office/officeart/2005/8/layout/orgChart1"/>
    <dgm:cxn modelId="{360601FF-BE38-4AC5-98A3-AEA870598B13}" type="presParOf" srcId="{345331AD-1CF8-410D-AFB4-5F7F915A3362}" destId="{3715E0E5-71D1-4C57-AD70-D8C709012BD0}" srcOrd="1" destOrd="0" presId="urn:microsoft.com/office/officeart/2005/8/layout/orgChart1"/>
    <dgm:cxn modelId="{0C3B3608-87AB-437E-9FE3-8833EC879FD9}" type="presParOf" srcId="{3715E0E5-71D1-4C57-AD70-D8C709012BD0}" destId="{C923FC59-AE23-403A-8083-CB3B055B6A12}" srcOrd="0" destOrd="0" presId="urn:microsoft.com/office/officeart/2005/8/layout/orgChart1"/>
    <dgm:cxn modelId="{AAA3A23D-905B-48D7-90E6-1991EDC6E829}" type="presParOf" srcId="{3715E0E5-71D1-4C57-AD70-D8C709012BD0}" destId="{952C6D93-5D33-468F-BB1C-35374BE1368C}" srcOrd="1" destOrd="0" presId="urn:microsoft.com/office/officeart/2005/8/layout/orgChart1"/>
    <dgm:cxn modelId="{E1128C4F-2276-46BF-AF14-402699436552}" type="presParOf" srcId="{952C6D93-5D33-468F-BB1C-35374BE1368C}" destId="{93CD4C44-0043-4BF7-9837-FA3802CB5EEC}" srcOrd="0" destOrd="0" presId="urn:microsoft.com/office/officeart/2005/8/layout/orgChart1"/>
    <dgm:cxn modelId="{6623C7D3-FAC2-45FB-9CB4-BA3AD824852B}" type="presParOf" srcId="{93CD4C44-0043-4BF7-9837-FA3802CB5EEC}" destId="{EBDC5BE2-E2B7-43D8-BE80-76AAD160AD2E}" srcOrd="0" destOrd="0" presId="urn:microsoft.com/office/officeart/2005/8/layout/orgChart1"/>
    <dgm:cxn modelId="{1E0BCB9E-C254-40F8-B801-B1179B04CE90}" type="presParOf" srcId="{93CD4C44-0043-4BF7-9837-FA3802CB5EEC}" destId="{1C6E5E57-07FC-4D21-A6B4-A6A7250BBEF3}" srcOrd="1" destOrd="0" presId="urn:microsoft.com/office/officeart/2005/8/layout/orgChart1"/>
    <dgm:cxn modelId="{40216A66-1B8C-4EA9-8DB1-F99A6FB74063}" type="presParOf" srcId="{952C6D93-5D33-468F-BB1C-35374BE1368C}" destId="{408D55CF-2B6F-47D0-B407-E146D1481E36}" srcOrd="1" destOrd="0" presId="urn:microsoft.com/office/officeart/2005/8/layout/orgChart1"/>
    <dgm:cxn modelId="{8856026C-DF53-430D-B0FA-7004B52626ED}" type="presParOf" srcId="{952C6D93-5D33-468F-BB1C-35374BE1368C}" destId="{A61E37F2-E08D-49D5-BCBD-12BAC2ED6EDC}" srcOrd="2" destOrd="0" presId="urn:microsoft.com/office/officeart/2005/8/layout/orgChart1"/>
    <dgm:cxn modelId="{A2FC9C04-3CF6-4539-9EDB-CFDB9832B012}" type="presParOf" srcId="{345331AD-1CF8-410D-AFB4-5F7F915A3362}" destId="{D5D45A20-76A6-4C8E-A51F-FBC6F55683C9}" srcOrd="2" destOrd="0" presId="urn:microsoft.com/office/officeart/2005/8/layout/orgChart1"/>
    <dgm:cxn modelId="{A02C7812-AD82-41F2-890C-3DA386B1D567}" type="presParOf" srcId="{D5D45A20-76A6-4C8E-A51F-FBC6F55683C9}" destId="{1A777671-2276-4F92-93D9-4925E7551F54}" srcOrd="0" destOrd="0" presId="urn:microsoft.com/office/officeart/2005/8/layout/orgChart1"/>
    <dgm:cxn modelId="{BA203B1F-BD8A-4100-94CF-17C1A272B2B7}" type="presParOf" srcId="{D5D45A20-76A6-4C8E-A51F-FBC6F55683C9}" destId="{28F640CC-A94F-4A3C-8260-96AAAA887349}" srcOrd="1" destOrd="0" presId="urn:microsoft.com/office/officeart/2005/8/layout/orgChart1"/>
    <dgm:cxn modelId="{E3F9FEC8-75D7-4788-877A-DD7CC82DC11D}" type="presParOf" srcId="{28F640CC-A94F-4A3C-8260-96AAAA887349}" destId="{42737190-776D-4411-9891-5AF047D5E4CA}" srcOrd="0" destOrd="0" presId="urn:microsoft.com/office/officeart/2005/8/layout/orgChart1"/>
    <dgm:cxn modelId="{B3F5892C-5541-44CD-BB0B-9B424C5771D0}" type="presParOf" srcId="{42737190-776D-4411-9891-5AF047D5E4CA}" destId="{8D482CEB-4282-4407-8995-ABBF95ED01A6}" srcOrd="0" destOrd="0" presId="urn:microsoft.com/office/officeart/2005/8/layout/orgChart1"/>
    <dgm:cxn modelId="{519AFE0E-E471-4176-B12A-73A4ECACF46B}" type="presParOf" srcId="{42737190-776D-4411-9891-5AF047D5E4CA}" destId="{5EEFACC0-3B36-4B03-B645-BE08D89FD8F6}" srcOrd="1" destOrd="0" presId="urn:microsoft.com/office/officeart/2005/8/layout/orgChart1"/>
    <dgm:cxn modelId="{A7752611-E92F-4162-ACE0-E13D25D58977}" type="presParOf" srcId="{28F640CC-A94F-4A3C-8260-96AAAA887349}" destId="{F360BC43-E394-410E-833E-4FBC42D49431}" srcOrd="1" destOrd="0" presId="urn:microsoft.com/office/officeart/2005/8/layout/orgChart1"/>
    <dgm:cxn modelId="{B3E92636-7E9B-4ABB-9217-F28CED9A7A3B}" type="presParOf" srcId="{28F640CC-A94F-4A3C-8260-96AAAA887349}" destId="{F8CCD1C5-53A8-4EB4-8222-105188B8445F}" srcOrd="2" destOrd="0" presId="urn:microsoft.com/office/officeart/2005/8/layout/orgChart1"/>
    <dgm:cxn modelId="{56E8AAE9-41E1-4A62-A03E-90ABBE1E83BA}" type="presParOf" srcId="{D5D45A20-76A6-4C8E-A51F-FBC6F55683C9}" destId="{7BE6759F-4D25-4C28-B32A-21D0D005A84A}" srcOrd="2" destOrd="0" presId="urn:microsoft.com/office/officeart/2005/8/layout/orgChart1"/>
    <dgm:cxn modelId="{8C6241EF-4FF2-441F-8F69-E1ED00E31738}" type="presParOf" srcId="{D5D45A20-76A6-4C8E-A51F-FBC6F55683C9}" destId="{33A6D12E-1014-4BFD-83C0-D20A77AD8642}" srcOrd="3" destOrd="0" presId="urn:microsoft.com/office/officeart/2005/8/layout/orgChart1"/>
    <dgm:cxn modelId="{BFF01C39-D055-45A0-9D4E-CDF8D3500146}" type="presParOf" srcId="{33A6D12E-1014-4BFD-83C0-D20A77AD8642}" destId="{83AB90F6-5FF8-4559-9715-D8A46BE847EF}" srcOrd="0" destOrd="0" presId="urn:microsoft.com/office/officeart/2005/8/layout/orgChart1"/>
    <dgm:cxn modelId="{BBEF84C0-11BA-4DFF-B43A-E4E4050260E5}" type="presParOf" srcId="{83AB90F6-5FF8-4559-9715-D8A46BE847EF}" destId="{F40E87B9-F183-4CAB-A3B1-142BCE60A33E}" srcOrd="0" destOrd="0" presId="urn:microsoft.com/office/officeart/2005/8/layout/orgChart1"/>
    <dgm:cxn modelId="{56A63672-0959-4F1D-B6FB-8B5DE41614CF}" type="presParOf" srcId="{83AB90F6-5FF8-4559-9715-D8A46BE847EF}" destId="{6A61AFCD-3DAE-4894-857A-608A022BB32A}" srcOrd="1" destOrd="0" presId="urn:microsoft.com/office/officeart/2005/8/layout/orgChart1"/>
    <dgm:cxn modelId="{B9826013-7BD9-4B67-9847-2EA676D9D36A}" type="presParOf" srcId="{33A6D12E-1014-4BFD-83C0-D20A77AD8642}" destId="{02336A07-ED28-4490-9E40-20B23C25AB2E}" srcOrd="1" destOrd="0" presId="urn:microsoft.com/office/officeart/2005/8/layout/orgChart1"/>
    <dgm:cxn modelId="{C4D07230-2A95-4F00-A249-0B8E72491B93}" type="presParOf" srcId="{33A6D12E-1014-4BFD-83C0-D20A77AD8642}" destId="{55E85F22-3AE8-4243-8850-3623259B2CA2}" srcOrd="2" destOrd="0" presId="urn:microsoft.com/office/officeart/2005/8/layout/orgChart1"/>
    <dgm:cxn modelId="{A9B06F97-87BA-4990-B880-BD80D2D939EB}" type="presParOf" srcId="{6C99F531-DE6D-432E-B860-07F1603204EC}" destId="{B76D319C-F647-4A05-8D29-1356C0C006A0}" srcOrd="6" destOrd="0" presId="urn:microsoft.com/office/officeart/2005/8/layout/orgChart1"/>
    <dgm:cxn modelId="{236703E7-AC4F-4289-A566-E65EFE6142C8}" type="presParOf" srcId="{6C99F531-DE6D-432E-B860-07F1603204EC}" destId="{F07F0CAA-BC30-4450-B2EA-FBDDF1611C1D}" srcOrd="7" destOrd="0" presId="urn:microsoft.com/office/officeart/2005/8/layout/orgChart1"/>
    <dgm:cxn modelId="{FE24EED6-316E-47CC-85D0-773B11379851}" type="presParOf" srcId="{F07F0CAA-BC30-4450-B2EA-FBDDF1611C1D}" destId="{4424D56D-7437-4EEF-A8BE-B36E8253C58C}" srcOrd="0" destOrd="0" presId="urn:microsoft.com/office/officeart/2005/8/layout/orgChart1"/>
    <dgm:cxn modelId="{5C21D347-F38F-4427-BAC1-F7F7DEABC0A8}" type="presParOf" srcId="{4424D56D-7437-4EEF-A8BE-B36E8253C58C}" destId="{01BCE388-3ADD-46AF-8CDF-1CF37ADFB94D}" srcOrd="0" destOrd="0" presId="urn:microsoft.com/office/officeart/2005/8/layout/orgChart1"/>
    <dgm:cxn modelId="{E1D29B8E-C8AC-4B6F-8219-3E9B93B7676C}" type="presParOf" srcId="{4424D56D-7437-4EEF-A8BE-B36E8253C58C}" destId="{B89038A0-6AC7-465B-8C86-2402AA9AF37C}" srcOrd="1" destOrd="0" presId="urn:microsoft.com/office/officeart/2005/8/layout/orgChart1"/>
    <dgm:cxn modelId="{9CB00484-EEED-4FF1-A7D4-5693D46E4743}" type="presParOf" srcId="{F07F0CAA-BC30-4450-B2EA-FBDDF1611C1D}" destId="{E976CA8A-628D-4A46-A8F3-9C51BF7256DA}" srcOrd="1" destOrd="0" presId="urn:microsoft.com/office/officeart/2005/8/layout/orgChart1"/>
    <dgm:cxn modelId="{AE5A6C2B-AAF4-4361-9049-DE6C9F5E6ED5}" type="presParOf" srcId="{E976CA8A-628D-4A46-A8F3-9C51BF7256DA}" destId="{3CF71ECF-6F48-438B-8CDD-1100DFFACE6E}" srcOrd="0" destOrd="0" presId="urn:microsoft.com/office/officeart/2005/8/layout/orgChart1"/>
    <dgm:cxn modelId="{E65D6AA5-6238-4CDA-8B55-5F44BA5C4D88}" type="presParOf" srcId="{E976CA8A-628D-4A46-A8F3-9C51BF7256DA}" destId="{1E2BF161-AFA3-4B74-8AE8-C5EAC65287DD}" srcOrd="1" destOrd="0" presId="urn:microsoft.com/office/officeart/2005/8/layout/orgChart1"/>
    <dgm:cxn modelId="{63D15EE9-5379-4EB6-A921-2D0B76C21DA9}" type="presParOf" srcId="{1E2BF161-AFA3-4B74-8AE8-C5EAC65287DD}" destId="{91C4B29B-2CE1-42B3-BCE8-0516086E8040}" srcOrd="0" destOrd="0" presId="urn:microsoft.com/office/officeart/2005/8/layout/orgChart1"/>
    <dgm:cxn modelId="{C7EF7719-5236-4EFB-8367-C223BAA76FC9}" type="presParOf" srcId="{91C4B29B-2CE1-42B3-BCE8-0516086E8040}" destId="{D72C1383-9E70-4762-B82F-955C5E23EFD8}" srcOrd="0" destOrd="0" presId="urn:microsoft.com/office/officeart/2005/8/layout/orgChart1"/>
    <dgm:cxn modelId="{7F215D2D-11CA-4A48-BA80-783FB43EA79A}" type="presParOf" srcId="{91C4B29B-2CE1-42B3-BCE8-0516086E8040}" destId="{2EDCB4D7-6AEE-4D72-9D86-A2F1455A1D29}" srcOrd="1" destOrd="0" presId="urn:microsoft.com/office/officeart/2005/8/layout/orgChart1"/>
    <dgm:cxn modelId="{94363A31-0281-4B67-9E50-766B28E6098A}" type="presParOf" srcId="{1E2BF161-AFA3-4B74-8AE8-C5EAC65287DD}" destId="{6F3DC24B-4E77-45CA-8AB3-14EBABEB3EA3}" srcOrd="1" destOrd="0" presId="urn:microsoft.com/office/officeart/2005/8/layout/orgChart1"/>
    <dgm:cxn modelId="{253FD02D-E033-4711-B340-133EAE3CD899}" type="presParOf" srcId="{1E2BF161-AFA3-4B74-8AE8-C5EAC65287DD}" destId="{95F760E0-DFF2-49EC-B70F-6DEE7D2D5EC1}" srcOrd="2" destOrd="0" presId="urn:microsoft.com/office/officeart/2005/8/layout/orgChart1"/>
    <dgm:cxn modelId="{62BC4087-C783-43D1-902C-5C66E9811F61}" type="presParOf" srcId="{E976CA8A-628D-4A46-A8F3-9C51BF7256DA}" destId="{69DCD7FF-4D42-4028-81E8-AB24002F3440}" srcOrd="2" destOrd="0" presId="urn:microsoft.com/office/officeart/2005/8/layout/orgChart1"/>
    <dgm:cxn modelId="{52627515-DDC1-4DFE-80CA-9175E9DD77BD}" type="presParOf" srcId="{E976CA8A-628D-4A46-A8F3-9C51BF7256DA}" destId="{0086CACD-ED12-4EFE-AD09-6EDB43103EB3}" srcOrd="3" destOrd="0" presId="urn:microsoft.com/office/officeart/2005/8/layout/orgChart1"/>
    <dgm:cxn modelId="{F7A6B569-CA92-4397-8FA3-FB7D38E6AEFC}" type="presParOf" srcId="{0086CACD-ED12-4EFE-AD09-6EDB43103EB3}" destId="{BD491EBA-82AB-4FB1-A332-59274C509A7D}" srcOrd="0" destOrd="0" presId="urn:microsoft.com/office/officeart/2005/8/layout/orgChart1"/>
    <dgm:cxn modelId="{832AAF8D-E868-4DA8-8A2E-7CB8FE2EFD2E}" type="presParOf" srcId="{BD491EBA-82AB-4FB1-A332-59274C509A7D}" destId="{486D5A8B-1DE3-4243-BFB2-40194351F360}" srcOrd="0" destOrd="0" presId="urn:microsoft.com/office/officeart/2005/8/layout/orgChart1"/>
    <dgm:cxn modelId="{EA09D726-2CCC-4E53-A9AC-7EBA7C831EE3}" type="presParOf" srcId="{BD491EBA-82AB-4FB1-A332-59274C509A7D}" destId="{8FEF3BAA-E183-4CB2-9149-4919938E819A}" srcOrd="1" destOrd="0" presId="urn:microsoft.com/office/officeart/2005/8/layout/orgChart1"/>
    <dgm:cxn modelId="{C9AA4F21-AE87-4905-A80D-FB4DE3387B9E}" type="presParOf" srcId="{0086CACD-ED12-4EFE-AD09-6EDB43103EB3}" destId="{3AF25612-3F0D-4215-873A-FF3208852FCB}" srcOrd="1" destOrd="0" presId="urn:microsoft.com/office/officeart/2005/8/layout/orgChart1"/>
    <dgm:cxn modelId="{9763313B-9C42-4C83-BAA1-7C28CD7F20B1}" type="presParOf" srcId="{0086CACD-ED12-4EFE-AD09-6EDB43103EB3}" destId="{19CAE090-6752-4F03-B746-8924DCFB187A}" srcOrd="2" destOrd="0" presId="urn:microsoft.com/office/officeart/2005/8/layout/orgChart1"/>
    <dgm:cxn modelId="{E085E297-F301-4261-BBCF-0C723C6CEE04}" type="presParOf" srcId="{E976CA8A-628D-4A46-A8F3-9C51BF7256DA}" destId="{2F38EB24-34E7-4F0A-BDB5-B4C7FE38D963}" srcOrd="4" destOrd="0" presId="urn:microsoft.com/office/officeart/2005/8/layout/orgChart1"/>
    <dgm:cxn modelId="{4794D9DF-02F3-428B-99D5-9D30166623F9}" type="presParOf" srcId="{E976CA8A-628D-4A46-A8F3-9C51BF7256DA}" destId="{F8C39D68-0395-4738-B161-76E206547764}" srcOrd="5" destOrd="0" presId="urn:microsoft.com/office/officeart/2005/8/layout/orgChart1"/>
    <dgm:cxn modelId="{5584A793-CC31-43C4-B92D-D3D52A9A3ABF}" type="presParOf" srcId="{F8C39D68-0395-4738-B161-76E206547764}" destId="{D4BAA430-D8FA-454D-8408-07623130DCB4}" srcOrd="0" destOrd="0" presId="urn:microsoft.com/office/officeart/2005/8/layout/orgChart1"/>
    <dgm:cxn modelId="{05372009-F4D6-4DCF-AF3C-428A3A6DC917}" type="presParOf" srcId="{D4BAA430-D8FA-454D-8408-07623130DCB4}" destId="{E41016CC-EE08-4BA6-90E7-81469A4C34EB}" srcOrd="0" destOrd="0" presId="urn:microsoft.com/office/officeart/2005/8/layout/orgChart1"/>
    <dgm:cxn modelId="{A6E811F2-042B-40F3-A80A-AE0C0A52BD87}" type="presParOf" srcId="{D4BAA430-D8FA-454D-8408-07623130DCB4}" destId="{0756F2D0-0D4D-420F-A72A-0B2EA3938169}" srcOrd="1" destOrd="0" presId="urn:microsoft.com/office/officeart/2005/8/layout/orgChart1"/>
    <dgm:cxn modelId="{D1847FBF-7240-4FCE-BEDE-178EEE129224}" type="presParOf" srcId="{F8C39D68-0395-4738-B161-76E206547764}" destId="{20B9A888-547C-4B43-B11F-A559A6D2F922}" srcOrd="1" destOrd="0" presId="urn:microsoft.com/office/officeart/2005/8/layout/orgChart1"/>
    <dgm:cxn modelId="{9C14B1F2-1B3B-47D2-8987-C2E759D0C461}" type="presParOf" srcId="{F8C39D68-0395-4738-B161-76E206547764}" destId="{05EF15BD-8315-44F0-A613-C760F83A8F45}" srcOrd="2" destOrd="0" presId="urn:microsoft.com/office/officeart/2005/8/layout/orgChart1"/>
    <dgm:cxn modelId="{23053887-9A8A-4C83-891B-5D380B9D6396}" type="presParOf" srcId="{F07F0CAA-BC30-4450-B2EA-FBDDF1611C1D}" destId="{16FD575B-BD5D-4B26-A162-B33FD88730FD}" srcOrd="2" destOrd="0" presId="urn:microsoft.com/office/officeart/2005/8/layout/orgChart1"/>
    <dgm:cxn modelId="{8B638931-AD0C-415F-89F8-7A56CAFAE2AD}" type="presParOf" srcId="{16FD575B-BD5D-4B26-A162-B33FD88730FD}" destId="{484A2FA6-84F3-4A98-8E26-52772484A5A7}" srcOrd="0" destOrd="0" presId="urn:microsoft.com/office/officeart/2005/8/layout/orgChart1"/>
    <dgm:cxn modelId="{541961C8-C9A4-4BB0-8ADD-6954FD42B927}" type="presParOf" srcId="{16FD575B-BD5D-4B26-A162-B33FD88730FD}" destId="{810A16AC-A77C-448C-B841-5504BBB94D26}" srcOrd="1" destOrd="0" presId="urn:microsoft.com/office/officeart/2005/8/layout/orgChart1"/>
    <dgm:cxn modelId="{3993160D-6E52-47BC-9369-4B1A22F98BB9}" type="presParOf" srcId="{810A16AC-A77C-448C-B841-5504BBB94D26}" destId="{F80FCD11-B071-4F54-A370-6ED15EA845C0}" srcOrd="0" destOrd="0" presId="urn:microsoft.com/office/officeart/2005/8/layout/orgChart1"/>
    <dgm:cxn modelId="{7C91D7C8-DB62-4D4A-AEAC-B5D152497FF7}" type="presParOf" srcId="{F80FCD11-B071-4F54-A370-6ED15EA845C0}" destId="{2E0EEDEB-D893-4BBB-A418-D20955CEC65A}" srcOrd="0" destOrd="0" presId="urn:microsoft.com/office/officeart/2005/8/layout/orgChart1"/>
    <dgm:cxn modelId="{56F02BF6-E2EB-422D-9302-86FD0AB09B89}" type="presParOf" srcId="{F80FCD11-B071-4F54-A370-6ED15EA845C0}" destId="{CBA22AE0-2449-4DA8-B4D3-9E4CA6DB1549}" srcOrd="1" destOrd="0" presId="urn:microsoft.com/office/officeart/2005/8/layout/orgChart1"/>
    <dgm:cxn modelId="{B0726F4F-47CB-4C8D-968C-CB7D22051187}" type="presParOf" srcId="{810A16AC-A77C-448C-B841-5504BBB94D26}" destId="{3EC90D0D-BCB9-4FAA-A619-C942A1C4194C}" srcOrd="1" destOrd="0" presId="urn:microsoft.com/office/officeart/2005/8/layout/orgChart1"/>
    <dgm:cxn modelId="{DD13E6ED-BF5C-47A9-A436-4D8353ABF629}" type="presParOf" srcId="{810A16AC-A77C-448C-B841-5504BBB94D26}" destId="{755E0C9A-7416-4973-816E-F9A03B55585E}" srcOrd="2" destOrd="0" presId="urn:microsoft.com/office/officeart/2005/8/layout/orgChart1"/>
    <dgm:cxn modelId="{291441D0-B940-4C10-91A8-9FDBC9ED519D}" type="presParOf" srcId="{16FD575B-BD5D-4B26-A162-B33FD88730FD}" destId="{4B38C3BA-4F14-436B-A4DA-056C265104A4}" srcOrd="2" destOrd="0" presId="urn:microsoft.com/office/officeart/2005/8/layout/orgChart1"/>
    <dgm:cxn modelId="{A443360F-4896-41E1-8987-FD4B0E7FC42E}" type="presParOf" srcId="{16FD575B-BD5D-4B26-A162-B33FD88730FD}" destId="{BFE14F79-7DF2-4D6E-8240-E68E90E7BEAB}" srcOrd="3" destOrd="0" presId="urn:microsoft.com/office/officeart/2005/8/layout/orgChart1"/>
    <dgm:cxn modelId="{1D9057D5-0A91-4E26-82E4-7A64B4048A58}" type="presParOf" srcId="{BFE14F79-7DF2-4D6E-8240-E68E90E7BEAB}" destId="{C9704563-C5EA-4140-B445-0197BCEC94FB}" srcOrd="0" destOrd="0" presId="urn:microsoft.com/office/officeart/2005/8/layout/orgChart1"/>
    <dgm:cxn modelId="{0AD5658E-D785-460E-A612-19173B846FB5}" type="presParOf" srcId="{C9704563-C5EA-4140-B445-0197BCEC94FB}" destId="{9B082FCB-E0D7-4ABD-8B56-E3791A21706D}" srcOrd="0" destOrd="0" presId="urn:microsoft.com/office/officeart/2005/8/layout/orgChart1"/>
    <dgm:cxn modelId="{2F92820A-880E-435B-A7F2-1DA6177117A1}" type="presParOf" srcId="{C9704563-C5EA-4140-B445-0197BCEC94FB}" destId="{5BAD5CB9-CBB4-4826-86B9-3E57B886C81B}" srcOrd="1" destOrd="0" presId="urn:microsoft.com/office/officeart/2005/8/layout/orgChart1"/>
    <dgm:cxn modelId="{DEC20A74-EAA6-4E11-A711-CED427CBC7E6}" type="presParOf" srcId="{BFE14F79-7DF2-4D6E-8240-E68E90E7BEAB}" destId="{E36B91A6-E2A4-4845-BDD8-572B297B3C34}" srcOrd="1" destOrd="0" presId="urn:microsoft.com/office/officeart/2005/8/layout/orgChart1"/>
    <dgm:cxn modelId="{A31C1DA8-7B78-476F-A227-FE9D998E819E}" type="presParOf" srcId="{BFE14F79-7DF2-4D6E-8240-E68E90E7BEAB}" destId="{5841C64E-559A-4407-818A-AB753756C19F}" srcOrd="2" destOrd="0" presId="urn:microsoft.com/office/officeart/2005/8/layout/orgChart1"/>
    <dgm:cxn modelId="{1C6447E3-11E0-4EA5-A718-51A6614A30DB}" type="presParOf" srcId="{16FD575B-BD5D-4B26-A162-B33FD88730FD}" destId="{89462B2B-4141-4DF2-AC8B-0F4580715890}" srcOrd="4" destOrd="0" presId="urn:microsoft.com/office/officeart/2005/8/layout/orgChart1"/>
    <dgm:cxn modelId="{F29F0F56-8346-4044-8081-FA37C6318946}" type="presParOf" srcId="{16FD575B-BD5D-4B26-A162-B33FD88730FD}" destId="{3F8D60D1-4671-4E87-98DD-8E16B43ED592}" srcOrd="5" destOrd="0" presId="urn:microsoft.com/office/officeart/2005/8/layout/orgChart1"/>
    <dgm:cxn modelId="{A1A3C691-99C9-4E71-9AD2-7B3E399D1CFB}" type="presParOf" srcId="{3F8D60D1-4671-4E87-98DD-8E16B43ED592}" destId="{285DF16A-3576-4634-BBD0-2264E834B6F7}" srcOrd="0" destOrd="0" presId="urn:microsoft.com/office/officeart/2005/8/layout/orgChart1"/>
    <dgm:cxn modelId="{760EF238-0D9B-46E3-B870-CEB8F0CF828B}" type="presParOf" srcId="{285DF16A-3576-4634-BBD0-2264E834B6F7}" destId="{243BEA43-99E7-4A6F-ADAD-9186177DA265}" srcOrd="0" destOrd="0" presId="urn:microsoft.com/office/officeart/2005/8/layout/orgChart1"/>
    <dgm:cxn modelId="{0B48A449-08EA-4C4E-8091-D0AADDC61538}" type="presParOf" srcId="{285DF16A-3576-4634-BBD0-2264E834B6F7}" destId="{AB6B5047-C6DA-40A4-A897-61294C851F87}" srcOrd="1" destOrd="0" presId="urn:microsoft.com/office/officeart/2005/8/layout/orgChart1"/>
    <dgm:cxn modelId="{B584FBEB-4821-4E32-A75B-E72611DFC07D}" type="presParOf" srcId="{3F8D60D1-4671-4E87-98DD-8E16B43ED592}" destId="{B06D25F5-28E4-4B4B-8370-9D071FE36AAF}" srcOrd="1" destOrd="0" presId="urn:microsoft.com/office/officeart/2005/8/layout/orgChart1"/>
    <dgm:cxn modelId="{A0D877B8-88D1-45A7-9330-F7A8387A6938}" type="presParOf" srcId="{3F8D60D1-4671-4E87-98DD-8E16B43ED592}" destId="{71B18F9D-1647-418C-B8E3-86DC582A1D1F}" srcOrd="2" destOrd="0" presId="urn:microsoft.com/office/officeart/2005/8/layout/orgChart1"/>
    <dgm:cxn modelId="{1F28B80A-132B-4471-AD88-B2A880431503}" type="presParOf" srcId="{16FD575B-BD5D-4B26-A162-B33FD88730FD}" destId="{B22777B3-CDBD-44A2-8DF5-E4DE7A108C5D}" srcOrd="6" destOrd="0" presId="urn:microsoft.com/office/officeart/2005/8/layout/orgChart1"/>
    <dgm:cxn modelId="{20BDC3EB-25D7-4859-8F2D-1F61F1E91AD7}" type="presParOf" srcId="{16FD575B-BD5D-4B26-A162-B33FD88730FD}" destId="{60510A01-ECFC-4CED-9E22-1A1BD64D88B1}" srcOrd="7" destOrd="0" presId="urn:microsoft.com/office/officeart/2005/8/layout/orgChart1"/>
    <dgm:cxn modelId="{620CEBD2-5022-453E-B4E5-63EFB615AFEE}" type="presParOf" srcId="{60510A01-ECFC-4CED-9E22-1A1BD64D88B1}" destId="{D01E7B21-41E8-4A5E-BE3A-90B1819A5D63}" srcOrd="0" destOrd="0" presId="urn:microsoft.com/office/officeart/2005/8/layout/orgChart1"/>
    <dgm:cxn modelId="{FB2C5C28-234D-4594-9C68-7B0C8FC3F966}" type="presParOf" srcId="{D01E7B21-41E8-4A5E-BE3A-90B1819A5D63}" destId="{65A3CD88-F934-4993-829E-0002C0C1ADCD}" srcOrd="0" destOrd="0" presId="urn:microsoft.com/office/officeart/2005/8/layout/orgChart1"/>
    <dgm:cxn modelId="{B61978E8-7AC6-4506-B5FA-F245D6095040}" type="presParOf" srcId="{D01E7B21-41E8-4A5E-BE3A-90B1819A5D63}" destId="{C462F67C-2572-44B2-87B0-3B583681913A}" srcOrd="1" destOrd="0" presId="urn:microsoft.com/office/officeart/2005/8/layout/orgChart1"/>
    <dgm:cxn modelId="{84D67DEC-5A2A-49F8-A4ED-21770D34CDF4}" type="presParOf" srcId="{60510A01-ECFC-4CED-9E22-1A1BD64D88B1}" destId="{C9ED8CA4-6EC2-4E4B-90DC-DEF1736F04F5}" srcOrd="1" destOrd="0" presId="urn:microsoft.com/office/officeart/2005/8/layout/orgChart1"/>
    <dgm:cxn modelId="{7B74A69D-362D-4EA9-A63F-3EB0236B81FF}" type="presParOf" srcId="{60510A01-ECFC-4CED-9E22-1A1BD64D88B1}" destId="{ADAD2895-3639-439D-B3AB-B177379D5ADC}" srcOrd="2" destOrd="0" presId="urn:microsoft.com/office/officeart/2005/8/layout/orgChart1"/>
    <dgm:cxn modelId="{B3DE92CA-08B5-4B8D-B378-047EE637F352}" type="presParOf" srcId="{16FD575B-BD5D-4B26-A162-B33FD88730FD}" destId="{D1FE4801-A05C-4D11-BF51-315B66E11FE8}" srcOrd="8" destOrd="0" presId="urn:microsoft.com/office/officeart/2005/8/layout/orgChart1"/>
    <dgm:cxn modelId="{08F8F6D7-91F5-4CDF-A0D5-48E22B216245}" type="presParOf" srcId="{16FD575B-BD5D-4B26-A162-B33FD88730FD}" destId="{B41D9A92-F5A3-4CDA-93A4-9132EFC532EA}" srcOrd="9" destOrd="0" presId="urn:microsoft.com/office/officeart/2005/8/layout/orgChart1"/>
    <dgm:cxn modelId="{2B7DA57C-7967-4842-A89F-1CA4A4CF8F52}" type="presParOf" srcId="{B41D9A92-F5A3-4CDA-93A4-9132EFC532EA}" destId="{A3B4F1F4-C28B-4395-A989-CD8BD7FDE0D7}" srcOrd="0" destOrd="0" presId="urn:microsoft.com/office/officeart/2005/8/layout/orgChart1"/>
    <dgm:cxn modelId="{3DD5D608-8E03-4B81-9101-5EB590785CB8}" type="presParOf" srcId="{A3B4F1F4-C28B-4395-A989-CD8BD7FDE0D7}" destId="{506E0649-2D7A-4327-A5A0-84DDEC32B6F7}" srcOrd="0" destOrd="0" presId="urn:microsoft.com/office/officeart/2005/8/layout/orgChart1"/>
    <dgm:cxn modelId="{9AE3887C-AD12-4D5F-9B6F-5B1CF3899222}" type="presParOf" srcId="{A3B4F1F4-C28B-4395-A989-CD8BD7FDE0D7}" destId="{DA2C873F-F1D6-435F-B748-52B3DD40A27D}" srcOrd="1" destOrd="0" presId="urn:microsoft.com/office/officeart/2005/8/layout/orgChart1"/>
    <dgm:cxn modelId="{4DAD6C8B-8FC8-4C42-BF61-A63EFC5AC962}" type="presParOf" srcId="{B41D9A92-F5A3-4CDA-93A4-9132EFC532EA}" destId="{8E3774BA-C95E-4779-8A96-A672D18CDDA7}" srcOrd="1" destOrd="0" presId="urn:microsoft.com/office/officeart/2005/8/layout/orgChart1"/>
    <dgm:cxn modelId="{E5B32CE3-4805-4482-949B-6EF66905B761}" type="presParOf" srcId="{B41D9A92-F5A3-4CDA-93A4-9132EFC532EA}" destId="{99256145-41F6-4C52-980A-E168BB047E29}" srcOrd="2" destOrd="0" presId="urn:microsoft.com/office/officeart/2005/8/layout/orgChart1"/>
    <dgm:cxn modelId="{41302B14-70F6-4512-A20B-F8715CDE0E81}" type="presParOf" srcId="{6C99F531-DE6D-432E-B860-07F1603204EC}" destId="{FE422BB8-FA81-4F10-A53F-BF44379B3C36}" srcOrd="8" destOrd="0" presId="urn:microsoft.com/office/officeart/2005/8/layout/orgChart1"/>
    <dgm:cxn modelId="{F054890E-7C7D-41E0-95C4-25191D2FA546}" type="presParOf" srcId="{6C99F531-DE6D-432E-B860-07F1603204EC}" destId="{410B367C-AB4F-4A1D-8283-33FE02A9CE6E}" srcOrd="9" destOrd="0" presId="urn:microsoft.com/office/officeart/2005/8/layout/orgChart1"/>
    <dgm:cxn modelId="{19CA53DF-894F-4E0D-8F68-6D3D4D940377}" type="presParOf" srcId="{410B367C-AB4F-4A1D-8283-33FE02A9CE6E}" destId="{1DE4B848-D4E9-4800-B088-8A92B7A4E489}" srcOrd="0" destOrd="0" presId="urn:microsoft.com/office/officeart/2005/8/layout/orgChart1"/>
    <dgm:cxn modelId="{C083E8A4-F17F-41FC-BD6B-76407F92E907}" type="presParOf" srcId="{1DE4B848-D4E9-4800-B088-8A92B7A4E489}" destId="{F913C210-5C82-4A08-80CB-2DC17A8AC597}" srcOrd="0" destOrd="0" presId="urn:microsoft.com/office/officeart/2005/8/layout/orgChart1"/>
    <dgm:cxn modelId="{BADEFDDB-CF20-4773-B72B-67DA68DCF953}" type="presParOf" srcId="{1DE4B848-D4E9-4800-B088-8A92B7A4E489}" destId="{FEDFC86D-138D-473E-B69F-1CD1F865CC52}" srcOrd="1" destOrd="0" presId="urn:microsoft.com/office/officeart/2005/8/layout/orgChart1"/>
    <dgm:cxn modelId="{0FBC9B1E-E621-4475-8FB3-838A467C38F4}" type="presParOf" srcId="{410B367C-AB4F-4A1D-8283-33FE02A9CE6E}" destId="{7A16F3D6-4284-4896-83E4-7350AD58D4B2}" srcOrd="1" destOrd="0" presId="urn:microsoft.com/office/officeart/2005/8/layout/orgChart1"/>
    <dgm:cxn modelId="{0228A8FE-643B-4658-B079-0EFF8573DBA6}" type="presParOf" srcId="{410B367C-AB4F-4A1D-8283-33FE02A9CE6E}" destId="{1008191E-FCC3-4483-87FA-26D61C40CF86}" srcOrd="2" destOrd="0" presId="urn:microsoft.com/office/officeart/2005/8/layout/orgChart1"/>
    <dgm:cxn modelId="{E6043469-AD24-4E91-8971-8EADD4407236}" type="presParOf" srcId="{1008191E-FCC3-4483-87FA-26D61C40CF86}" destId="{85C77DBD-122C-40A8-A9A0-11604B3A24F0}" srcOrd="0" destOrd="0" presId="urn:microsoft.com/office/officeart/2005/8/layout/orgChart1"/>
    <dgm:cxn modelId="{01CAD687-9806-461F-8163-FE68B9DE6556}" type="presParOf" srcId="{1008191E-FCC3-4483-87FA-26D61C40CF86}" destId="{2DC41B63-5C9C-49CA-ACAB-970A63734E5F}" srcOrd="1" destOrd="0" presId="urn:microsoft.com/office/officeart/2005/8/layout/orgChart1"/>
    <dgm:cxn modelId="{F66FF898-7138-4DBE-AA58-62B99D4368A3}" type="presParOf" srcId="{2DC41B63-5C9C-49CA-ACAB-970A63734E5F}" destId="{A58288BF-73E4-45AD-BB31-1EF57CCFE687}" srcOrd="0" destOrd="0" presId="urn:microsoft.com/office/officeart/2005/8/layout/orgChart1"/>
    <dgm:cxn modelId="{D31FDC0A-03A8-4730-9306-B69A8652494D}" type="presParOf" srcId="{A58288BF-73E4-45AD-BB31-1EF57CCFE687}" destId="{1935AF65-C870-4B18-848A-7D7A1AD4FE10}" srcOrd="0" destOrd="0" presId="urn:microsoft.com/office/officeart/2005/8/layout/orgChart1"/>
    <dgm:cxn modelId="{990C2000-6607-4136-8561-94737B5C5081}" type="presParOf" srcId="{A58288BF-73E4-45AD-BB31-1EF57CCFE687}" destId="{7B5A1A90-E8F9-41F0-AB36-6CC1CEBAD908}" srcOrd="1" destOrd="0" presId="urn:microsoft.com/office/officeart/2005/8/layout/orgChart1"/>
    <dgm:cxn modelId="{35B311DE-94BE-488F-9370-701B0B0FDA3E}" type="presParOf" srcId="{2DC41B63-5C9C-49CA-ACAB-970A63734E5F}" destId="{AFF2DFEE-1616-464D-ACF1-F6824F72D903}" srcOrd="1" destOrd="0" presId="urn:microsoft.com/office/officeart/2005/8/layout/orgChart1"/>
    <dgm:cxn modelId="{8615C5A1-21DB-45F8-9D45-CB705E0461FE}" type="presParOf" srcId="{2DC41B63-5C9C-49CA-ACAB-970A63734E5F}" destId="{3ECD2A38-A0D4-48C5-AC6A-372B1F47913F}" srcOrd="2" destOrd="0" presId="urn:microsoft.com/office/officeart/2005/8/layout/orgChart1"/>
    <dgm:cxn modelId="{279FBD4F-4166-4177-8815-66EDBEC81130}" type="presParOf" srcId="{1008191E-FCC3-4483-87FA-26D61C40CF86}" destId="{AB0AA06B-24D0-4506-BFF5-1B84CBEEE5A8}" srcOrd="2" destOrd="0" presId="urn:microsoft.com/office/officeart/2005/8/layout/orgChart1"/>
    <dgm:cxn modelId="{E031E417-9822-419F-8547-0C83B46B0221}" type="presParOf" srcId="{1008191E-FCC3-4483-87FA-26D61C40CF86}" destId="{2BF94BD9-197C-4E8E-AEA8-AAD23B64E0D4}" srcOrd="3" destOrd="0" presId="urn:microsoft.com/office/officeart/2005/8/layout/orgChart1"/>
    <dgm:cxn modelId="{23CEF377-0BD9-4EB0-80CB-C3FB62F918B7}" type="presParOf" srcId="{2BF94BD9-197C-4E8E-AEA8-AAD23B64E0D4}" destId="{4FCAAE99-26EC-4562-8776-E92909391220}" srcOrd="0" destOrd="0" presId="urn:microsoft.com/office/officeart/2005/8/layout/orgChart1"/>
    <dgm:cxn modelId="{9F20D32D-A78C-48A3-BCAC-CE3ECCA33CB5}" type="presParOf" srcId="{4FCAAE99-26EC-4562-8776-E92909391220}" destId="{0F93CDEA-803E-426F-80DE-E7DCCD38BCE0}" srcOrd="0" destOrd="0" presId="urn:microsoft.com/office/officeart/2005/8/layout/orgChart1"/>
    <dgm:cxn modelId="{48A97A32-C133-4250-A28C-C1014308C0F5}" type="presParOf" srcId="{4FCAAE99-26EC-4562-8776-E92909391220}" destId="{42130866-FF74-4DC6-A58C-FFC947A1E18D}" srcOrd="1" destOrd="0" presId="urn:microsoft.com/office/officeart/2005/8/layout/orgChart1"/>
    <dgm:cxn modelId="{C0D34328-17C8-4FF8-8A92-2D60A414F49E}" type="presParOf" srcId="{2BF94BD9-197C-4E8E-AEA8-AAD23B64E0D4}" destId="{7324387E-D8F8-4DFB-9650-C6F67B0A6196}" srcOrd="1" destOrd="0" presId="urn:microsoft.com/office/officeart/2005/8/layout/orgChart1"/>
    <dgm:cxn modelId="{A204F44F-D7BD-4FAB-A569-11B7F873F66E}" type="presParOf" srcId="{2BF94BD9-197C-4E8E-AEA8-AAD23B64E0D4}" destId="{2ABC71CE-D3CE-4159-AD1A-3FD5DB7926CD}" srcOrd="2" destOrd="0" presId="urn:microsoft.com/office/officeart/2005/8/layout/orgChart1"/>
    <dgm:cxn modelId="{28EE79FE-5070-4989-9C54-3B106E57758D}" type="presParOf" srcId="{1008191E-FCC3-4483-87FA-26D61C40CF86}" destId="{B239F48E-98CD-47DE-874C-5E6903CD7226}" srcOrd="4" destOrd="0" presId="urn:microsoft.com/office/officeart/2005/8/layout/orgChart1"/>
    <dgm:cxn modelId="{9FCA2021-87A5-4CBB-9C7A-9D0529B91288}" type="presParOf" srcId="{1008191E-FCC3-4483-87FA-26D61C40CF86}" destId="{86ED10B9-012D-492A-A28B-6859D1DE69E7}" srcOrd="5" destOrd="0" presId="urn:microsoft.com/office/officeart/2005/8/layout/orgChart1"/>
    <dgm:cxn modelId="{6536E9FD-9F31-45E6-B4BF-64365C3FA0F3}" type="presParOf" srcId="{86ED10B9-012D-492A-A28B-6859D1DE69E7}" destId="{2D1AE832-5E48-4C50-8625-80B25240AA79}" srcOrd="0" destOrd="0" presId="urn:microsoft.com/office/officeart/2005/8/layout/orgChart1"/>
    <dgm:cxn modelId="{E9B01EF8-A71A-43A2-9D75-77E5965D8DC8}" type="presParOf" srcId="{2D1AE832-5E48-4C50-8625-80B25240AA79}" destId="{3EF7C044-EF26-4B41-B52F-CFBBA2DF38DC}" srcOrd="0" destOrd="0" presId="urn:microsoft.com/office/officeart/2005/8/layout/orgChart1"/>
    <dgm:cxn modelId="{F0B964EB-C548-4FF2-A93A-9D4030EAF679}" type="presParOf" srcId="{2D1AE832-5E48-4C50-8625-80B25240AA79}" destId="{0BF0D195-40EC-4839-9D4E-8BF71B8F7C27}" srcOrd="1" destOrd="0" presId="urn:microsoft.com/office/officeart/2005/8/layout/orgChart1"/>
    <dgm:cxn modelId="{8B85DF79-E782-427F-8C53-0700A0F45BAE}" type="presParOf" srcId="{86ED10B9-012D-492A-A28B-6859D1DE69E7}" destId="{63B69A78-2657-4C2F-85D9-2381D1A15E55}" srcOrd="1" destOrd="0" presId="urn:microsoft.com/office/officeart/2005/8/layout/orgChart1"/>
    <dgm:cxn modelId="{09589588-9EF3-46C0-AFE1-BC5907F18BE6}" type="presParOf" srcId="{86ED10B9-012D-492A-A28B-6859D1DE69E7}" destId="{F324FE90-8A21-4B0E-9AA5-2A49DE8A4B1C}" srcOrd="2" destOrd="0" presId="urn:microsoft.com/office/officeart/2005/8/layout/orgChart1"/>
    <dgm:cxn modelId="{A7D4B6F2-EB5B-4AA8-BA40-CE1CD83755A1}" type="presParOf" srcId="{1008191E-FCC3-4483-87FA-26D61C40CF86}" destId="{BAE5E981-CE87-44D1-B6BC-25C44BD38C2E}" srcOrd="6" destOrd="0" presId="urn:microsoft.com/office/officeart/2005/8/layout/orgChart1"/>
    <dgm:cxn modelId="{42E62C3F-545B-4A0D-80F3-BC65676261DC}" type="presParOf" srcId="{1008191E-FCC3-4483-87FA-26D61C40CF86}" destId="{2CFCE0FB-A375-4141-BCC6-47C0FBC4285C}" srcOrd="7" destOrd="0" presId="urn:microsoft.com/office/officeart/2005/8/layout/orgChart1"/>
    <dgm:cxn modelId="{0CD9078B-0B0B-4271-BC20-DEA97ACC421A}" type="presParOf" srcId="{2CFCE0FB-A375-4141-BCC6-47C0FBC4285C}" destId="{36E01251-0BEF-43EA-A9A6-2ADB4CC08E3C}" srcOrd="0" destOrd="0" presId="urn:microsoft.com/office/officeart/2005/8/layout/orgChart1"/>
    <dgm:cxn modelId="{4774AEBC-D456-4032-BEF3-0E972FDD7386}" type="presParOf" srcId="{36E01251-0BEF-43EA-A9A6-2ADB4CC08E3C}" destId="{08AA71FD-B782-4AC7-A07F-67F950B41626}" srcOrd="0" destOrd="0" presId="urn:microsoft.com/office/officeart/2005/8/layout/orgChart1"/>
    <dgm:cxn modelId="{52BB8CA8-13E4-4395-9699-E842CF0784BD}" type="presParOf" srcId="{36E01251-0BEF-43EA-A9A6-2ADB4CC08E3C}" destId="{0DBD41B4-96E0-4373-AEB5-8D90EB379D96}" srcOrd="1" destOrd="0" presId="urn:microsoft.com/office/officeart/2005/8/layout/orgChart1"/>
    <dgm:cxn modelId="{9F2A9847-301B-4D55-89C5-D8638B681B00}" type="presParOf" srcId="{2CFCE0FB-A375-4141-BCC6-47C0FBC4285C}" destId="{2DA02B21-A12F-4A3F-B14C-36C25F548B14}" srcOrd="1" destOrd="0" presId="urn:microsoft.com/office/officeart/2005/8/layout/orgChart1"/>
    <dgm:cxn modelId="{91021C0C-6BEB-44A9-A2D7-DF86E1F29176}" type="presParOf" srcId="{2CFCE0FB-A375-4141-BCC6-47C0FBC4285C}" destId="{C340858A-B68F-47B5-886F-41651356BEB8}" srcOrd="2" destOrd="0" presId="urn:microsoft.com/office/officeart/2005/8/layout/orgChart1"/>
    <dgm:cxn modelId="{0104D285-99D6-4BD4-8E85-5DA27E3786E9}" type="presParOf" srcId="{DB8F1A55-62D8-4033-AB24-C1B6FC7C1238}" destId="{855B3E9A-7B6C-4DEE-9B7F-3253C9CE2F37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0772EE-67A5-42A4-8C2D-64DC53E5B50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592F3F8-763F-480B-A989-DD52FF6DF921}">
      <dgm:prSet phldrT="[Texto]"/>
      <dgm:spPr/>
      <dgm:t>
        <a:bodyPr/>
        <a:lstStyle/>
        <a:p>
          <a:r>
            <a:rPr lang="es-ES" dirty="0"/>
            <a:t>CONCESIONARIO</a:t>
          </a:r>
        </a:p>
      </dgm:t>
    </dgm:pt>
    <dgm:pt modelId="{E78423B6-2495-4344-B1F5-3D6FCD846739}" type="parTrans" cxnId="{83E73326-1955-4DF0-97E3-F33EF160A37F}">
      <dgm:prSet/>
      <dgm:spPr/>
      <dgm:t>
        <a:bodyPr/>
        <a:lstStyle/>
        <a:p>
          <a:endParaRPr lang="es-ES"/>
        </a:p>
      </dgm:t>
    </dgm:pt>
    <dgm:pt modelId="{6D68053E-6035-4A86-B796-F8137C42AD3A}" type="sibTrans" cxnId="{83E73326-1955-4DF0-97E3-F33EF160A37F}">
      <dgm:prSet/>
      <dgm:spPr/>
      <dgm:t>
        <a:bodyPr/>
        <a:lstStyle/>
        <a:p>
          <a:endParaRPr lang="es-ES"/>
        </a:p>
      </dgm:t>
    </dgm:pt>
    <dgm:pt modelId="{B77FEBA8-327A-4358-88A4-F0EF94E6EE43}">
      <dgm:prSet phldrT="[Texto]"/>
      <dgm:spPr/>
      <dgm:t>
        <a:bodyPr/>
        <a:lstStyle/>
        <a:p>
          <a:r>
            <a:rPr lang="es-ES" dirty="0"/>
            <a:t>TALLER</a:t>
          </a:r>
        </a:p>
      </dgm:t>
    </dgm:pt>
    <dgm:pt modelId="{4790AB6F-7084-4D14-B5DB-AC575037BF32}" type="parTrans" cxnId="{780AA472-023D-4148-BC96-DF953B47C672}">
      <dgm:prSet/>
      <dgm:spPr/>
      <dgm:t>
        <a:bodyPr/>
        <a:lstStyle/>
        <a:p>
          <a:endParaRPr lang="es-ES"/>
        </a:p>
      </dgm:t>
    </dgm:pt>
    <dgm:pt modelId="{9CA15E8D-38CA-4E7B-B37C-DDA43D8645A7}" type="sibTrans" cxnId="{780AA472-023D-4148-BC96-DF953B47C672}">
      <dgm:prSet/>
      <dgm:spPr/>
      <dgm:t>
        <a:bodyPr/>
        <a:lstStyle/>
        <a:p>
          <a:endParaRPr lang="es-ES"/>
        </a:p>
      </dgm:t>
    </dgm:pt>
    <dgm:pt modelId="{9364AFF2-A090-4BD0-89AB-59CADA398D5C}">
      <dgm:prSet phldrT="[Texto]"/>
      <dgm:spPr/>
      <dgm:t>
        <a:bodyPr/>
        <a:lstStyle/>
        <a:p>
          <a:r>
            <a:rPr lang="es-ES" dirty="0"/>
            <a:t>COCHES</a:t>
          </a:r>
        </a:p>
      </dgm:t>
    </dgm:pt>
    <dgm:pt modelId="{5EB43160-1C8F-4942-9952-04CF3B770B99}" type="parTrans" cxnId="{E4D9B74A-FFBF-4DDF-B38E-64BE0EBC390A}">
      <dgm:prSet/>
      <dgm:spPr/>
      <dgm:t>
        <a:bodyPr/>
        <a:lstStyle/>
        <a:p>
          <a:endParaRPr lang="es-ES"/>
        </a:p>
      </dgm:t>
    </dgm:pt>
    <dgm:pt modelId="{63704B3D-5EF6-4AFF-94A2-D4024958056A}" type="sibTrans" cxnId="{E4D9B74A-FFBF-4DDF-B38E-64BE0EBC390A}">
      <dgm:prSet/>
      <dgm:spPr/>
      <dgm:t>
        <a:bodyPr/>
        <a:lstStyle/>
        <a:p>
          <a:endParaRPr lang="es-ES"/>
        </a:p>
      </dgm:t>
    </dgm:pt>
    <dgm:pt modelId="{652D9978-EBF6-4DE0-B7E3-9FB302FC8DCE}">
      <dgm:prSet phldrT="[Texto]"/>
      <dgm:spPr/>
      <dgm:t>
        <a:bodyPr/>
        <a:lstStyle/>
        <a:p>
          <a:r>
            <a:rPr lang="es-ES" dirty="0"/>
            <a:t>MOTOS</a:t>
          </a:r>
        </a:p>
      </dgm:t>
    </dgm:pt>
    <dgm:pt modelId="{CF61E81B-5375-4908-B80D-3B6B1BAA23DF}" type="parTrans" cxnId="{C74D269D-EA2B-4E60-8428-47DE3D9A73C5}">
      <dgm:prSet/>
      <dgm:spPr/>
      <dgm:t>
        <a:bodyPr/>
        <a:lstStyle/>
        <a:p>
          <a:endParaRPr lang="es-ES"/>
        </a:p>
      </dgm:t>
    </dgm:pt>
    <dgm:pt modelId="{F50545F2-3DD9-4701-AE1C-B64458422FDE}" type="sibTrans" cxnId="{C74D269D-EA2B-4E60-8428-47DE3D9A73C5}">
      <dgm:prSet/>
      <dgm:spPr/>
      <dgm:t>
        <a:bodyPr/>
        <a:lstStyle/>
        <a:p>
          <a:endParaRPr lang="es-ES"/>
        </a:p>
      </dgm:t>
    </dgm:pt>
    <dgm:pt modelId="{652CBE35-27E6-44B0-B5D2-7A6C578CB0D7}">
      <dgm:prSet phldrT="[Texto]"/>
      <dgm:spPr/>
      <dgm:t>
        <a:bodyPr/>
        <a:lstStyle/>
        <a:p>
          <a:r>
            <a:rPr lang="es-ES" dirty="0"/>
            <a:t>VENTA</a:t>
          </a:r>
        </a:p>
      </dgm:t>
    </dgm:pt>
    <dgm:pt modelId="{28929758-94D0-47AC-8DEA-CF03EA013B81}" type="parTrans" cxnId="{200A242B-D82F-4B6A-843A-1486553EFE23}">
      <dgm:prSet/>
      <dgm:spPr/>
      <dgm:t>
        <a:bodyPr/>
        <a:lstStyle/>
        <a:p>
          <a:endParaRPr lang="es-ES"/>
        </a:p>
      </dgm:t>
    </dgm:pt>
    <dgm:pt modelId="{4B363DBC-62E1-499F-A088-B1F4EE8745B2}" type="sibTrans" cxnId="{200A242B-D82F-4B6A-843A-1486553EFE23}">
      <dgm:prSet/>
      <dgm:spPr/>
      <dgm:t>
        <a:bodyPr/>
        <a:lstStyle/>
        <a:p>
          <a:endParaRPr lang="es-ES"/>
        </a:p>
      </dgm:t>
    </dgm:pt>
    <dgm:pt modelId="{7F5DD88A-F0CE-4F97-8C0A-5498B5E26ADD}">
      <dgm:prSet phldrT="[Texto]"/>
      <dgm:spPr/>
      <dgm:t>
        <a:bodyPr/>
        <a:lstStyle/>
        <a:p>
          <a:r>
            <a:rPr lang="es-ES" dirty="0"/>
            <a:t>VEHÍCULOS NUEVOS</a:t>
          </a:r>
        </a:p>
      </dgm:t>
    </dgm:pt>
    <dgm:pt modelId="{BAA17790-41D9-41B1-8138-D6A3C69F7B24}" type="parTrans" cxnId="{3183DD9C-744C-4021-AD74-CDBE5804E0FB}">
      <dgm:prSet/>
      <dgm:spPr/>
      <dgm:t>
        <a:bodyPr/>
        <a:lstStyle/>
        <a:p>
          <a:endParaRPr lang="es-ES"/>
        </a:p>
      </dgm:t>
    </dgm:pt>
    <dgm:pt modelId="{4502C99F-27F1-43F9-AEE1-242E3085FBC2}" type="sibTrans" cxnId="{3183DD9C-744C-4021-AD74-CDBE5804E0FB}">
      <dgm:prSet/>
      <dgm:spPr/>
      <dgm:t>
        <a:bodyPr/>
        <a:lstStyle/>
        <a:p>
          <a:endParaRPr lang="es-ES"/>
        </a:p>
      </dgm:t>
    </dgm:pt>
    <dgm:pt modelId="{9D88DF89-0E19-4142-A988-C8153C5392A3}">
      <dgm:prSet phldrT="[Texto]"/>
      <dgm:spPr/>
      <dgm:t>
        <a:bodyPr/>
        <a:lstStyle/>
        <a:p>
          <a:r>
            <a:rPr lang="es-ES" dirty="0"/>
            <a:t>ADMINISTRACIÓN</a:t>
          </a:r>
        </a:p>
      </dgm:t>
    </dgm:pt>
    <dgm:pt modelId="{D03BB433-7D4D-4104-9AD4-1C967EB00B31}" type="parTrans" cxnId="{B9C045A7-34C3-4009-83E7-A578220C2869}">
      <dgm:prSet/>
      <dgm:spPr/>
      <dgm:t>
        <a:bodyPr/>
        <a:lstStyle/>
        <a:p>
          <a:endParaRPr lang="es-ES"/>
        </a:p>
      </dgm:t>
    </dgm:pt>
    <dgm:pt modelId="{7461DC50-50CF-4232-B0ED-4C6ECCA2EFB0}" type="sibTrans" cxnId="{B9C045A7-34C3-4009-83E7-A578220C2869}">
      <dgm:prSet/>
      <dgm:spPr/>
      <dgm:t>
        <a:bodyPr/>
        <a:lstStyle/>
        <a:p>
          <a:endParaRPr lang="es-ES"/>
        </a:p>
      </dgm:t>
    </dgm:pt>
    <dgm:pt modelId="{7C2A5A6C-59D7-4691-AF72-4A2CE6B0CFED}">
      <dgm:prSet/>
      <dgm:spPr/>
      <dgm:t>
        <a:bodyPr/>
        <a:lstStyle/>
        <a:p>
          <a:r>
            <a:rPr lang="es-ES" dirty="0"/>
            <a:t>NOMINAS</a:t>
          </a:r>
        </a:p>
      </dgm:t>
    </dgm:pt>
    <dgm:pt modelId="{7276B44C-6E48-41AB-B369-38B4498DB8AC}" type="parTrans" cxnId="{4221DAA1-FB28-4C63-B98D-25F38C10B0E4}">
      <dgm:prSet/>
      <dgm:spPr/>
      <dgm:t>
        <a:bodyPr/>
        <a:lstStyle/>
        <a:p>
          <a:endParaRPr lang="es-ES"/>
        </a:p>
      </dgm:t>
    </dgm:pt>
    <dgm:pt modelId="{BEC2379B-A9A1-494F-8B66-BA9CF02C0366}" type="sibTrans" cxnId="{4221DAA1-FB28-4C63-B98D-25F38C10B0E4}">
      <dgm:prSet/>
      <dgm:spPr/>
      <dgm:t>
        <a:bodyPr/>
        <a:lstStyle/>
        <a:p>
          <a:endParaRPr lang="es-ES"/>
        </a:p>
      </dgm:t>
    </dgm:pt>
    <dgm:pt modelId="{0B723AC7-531B-4B9C-B409-26740B284B01}">
      <dgm:prSet phldrT="[Texto]"/>
      <dgm:spPr/>
      <dgm:t>
        <a:bodyPr/>
        <a:lstStyle/>
        <a:p>
          <a:r>
            <a:rPr lang="es-ES" dirty="0"/>
            <a:t>CAMIONES</a:t>
          </a:r>
        </a:p>
      </dgm:t>
    </dgm:pt>
    <dgm:pt modelId="{4E3C982F-9C43-4DAB-9A66-401A5CF28656}" type="parTrans" cxnId="{6C207A5D-5C51-43A4-8DED-B749C96D87BA}">
      <dgm:prSet/>
      <dgm:spPr/>
      <dgm:t>
        <a:bodyPr/>
        <a:lstStyle/>
        <a:p>
          <a:endParaRPr lang="es-ES"/>
        </a:p>
      </dgm:t>
    </dgm:pt>
    <dgm:pt modelId="{3291648D-B323-4783-995E-35C0CE7E474E}" type="sibTrans" cxnId="{6C207A5D-5C51-43A4-8DED-B749C96D87BA}">
      <dgm:prSet/>
      <dgm:spPr/>
      <dgm:t>
        <a:bodyPr/>
        <a:lstStyle/>
        <a:p>
          <a:endParaRPr lang="es-ES"/>
        </a:p>
      </dgm:t>
    </dgm:pt>
    <dgm:pt modelId="{1FFBDDBC-C70D-42E9-8C00-0F227AB04C3A}">
      <dgm:prSet phldrT="[Texto]"/>
      <dgm:spPr/>
      <dgm:t>
        <a:bodyPr/>
        <a:lstStyle/>
        <a:p>
          <a:r>
            <a:rPr lang="es-ES" dirty="0"/>
            <a:t>VEHÍCULOS OCASIÓN</a:t>
          </a:r>
        </a:p>
      </dgm:t>
    </dgm:pt>
    <dgm:pt modelId="{4DEEA26A-0F41-4A38-BB3A-F1DAD97A9B9C}" type="parTrans" cxnId="{2D1F3CEE-DEB5-4530-BB00-B53B5420E446}">
      <dgm:prSet/>
      <dgm:spPr/>
      <dgm:t>
        <a:bodyPr/>
        <a:lstStyle/>
        <a:p>
          <a:endParaRPr lang="es-ES"/>
        </a:p>
      </dgm:t>
    </dgm:pt>
    <dgm:pt modelId="{76CF6CB5-D787-4C1F-910F-5DF42D5C8C72}" type="sibTrans" cxnId="{2D1F3CEE-DEB5-4530-BB00-B53B5420E446}">
      <dgm:prSet/>
      <dgm:spPr/>
      <dgm:t>
        <a:bodyPr/>
        <a:lstStyle/>
        <a:p>
          <a:endParaRPr lang="es-ES"/>
        </a:p>
      </dgm:t>
    </dgm:pt>
    <dgm:pt modelId="{1CE231F1-A53A-40BB-A8FA-5318A4E034CA}">
      <dgm:prSet/>
      <dgm:spPr/>
      <dgm:t>
        <a:bodyPr/>
        <a:lstStyle/>
        <a:p>
          <a:r>
            <a:rPr lang="es-ES" dirty="0"/>
            <a:t>COMERCIAL</a:t>
          </a:r>
        </a:p>
      </dgm:t>
    </dgm:pt>
    <dgm:pt modelId="{58A09107-F4B8-4000-8A11-21F95A1C497C}" type="parTrans" cxnId="{3DAEEDAB-1E67-44FC-9D5B-EF423F48A9C8}">
      <dgm:prSet/>
      <dgm:spPr/>
      <dgm:t>
        <a:bodyPr/>
        <a:lstStyle/>
        <a:p>
          <a:endParaRPr lang="es-ES"/>
        </a:p>
      </dgm:t>
    </dgm:pt>
    <dgm:pt modelId="{7F4FB752-EBE8-45CA-883D-5C6658A46571}" type="sibTrans" cxnId="{3DAEEDAB-1E67-44FC-9D5B-EF423F48A9C8}">
      <dgm:prSet/>
      <dgm:spPr/>
      <dgm:t>
        <a:bodyPr/>
        <a:lstStyle/>
        <a:p>
          <a:endParaRPr lang="es-ES"/>
        </a:p>
      </dgm:t>
    </dgm:pt>
    <dgm:pt modelId="{93D3A611-27F8-4E14-A4F7-4DB98B7F02A0}">
      <dgm:prSet/>
      <dgm:spPr/>
      <dgm:t>
        <a:bodyPr/>
        <a:lstStyle/>
        <a:p>
          <a:r>
            <a:rPr lang="es-ES" dirty="0"/>
            <a:t>PAGOS/COBROS</a:t>
          </a:r>
        </a:p>
      </dgm:t>
    </dgm:pt>
    <dgm:pt modelId="{D26BF30C-2A18-4195-9849-3734123786C7}" type="parTrans" cxnId="{4A3A4BCD-76D7-4A57-A859-072086558A72}">
      <dgm:prSet/>
      <dgm:spPr/>
      <dgm:t>
        <a:bodyPr/>
        <a:lstStyle/>
        <a:p>
          <a:endParaRPr lang="es-ES"/>
        </a:p>
      </dgm:t>
    </dgm:pt>
    <dgm:pt modelId="{2A1CE77F-C461-49F6-A97A-67E7701600B4}" type="sibTrans" cxnId="{4A3A4BCD-76D7-4A57-A859-072086558A72}">
      <dgm:prSet/>
      <dgm:spPr/>
      <dgm:t>
        <a:bodyPr/>
        <a:lstStyle/>
        <a:p>
          <a:endParaRPr lang="es-ES"/>
        </a:p>
      </dgm:t>
    </dgm:pt>
    <dgm:pt modelId="{7B0255B4-CC8A-417F-982B-D84A339B57D5}" type="pres">
      <dgm:prSet presAssocID="{4F0772EE-67A5-42A4-8C2D-64DC53E5B5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4AB0A3-983E-497F-9B34-FC339A65A244}" type="pres">
      <dgm:prSet presAssocID="{F592F3F8-763F-480B-A989-DD52FF6DF921}" presName="hierRoot1" presStyleCnt="0"/>
      <dgm:spPr/>
    </dgm:pt>
    <dgm:pt modelId="{7D66F572-579A-4FE1-A48D-C4BE210C6F9E}" type="pres">
      <dgm:prSet presAssocID="{F592F3F8-763F-480B-A989-DD52FF6DF921}" presName="composite" presStyleCnt="0"/>
      <dgm:spPr/>
    </dgm:pt>
    <dgm:pt modelId="{1E631050-9F35-44EC-B04A-A3212DEC6393}" type="pres">
      <dgm:prSet presAssocID="{F592F3F8-763F-480B-A989-DD52FF6DF921}" presName="background" presStyleLbl="node0" presStyleIdx="0" presStyleCnt="1"/>
      <dgm:spPr/>
    </dgm:pt>
    <dgm:pt modelId="{5FB1136B-0D09-4241-9680-E67694315584}" type="pres">
      <dgm:prSet presAssocID="{F592F3F8-763F-480B-A989-DD52FF6DF921}" presName="text" presStyleLbl="fgAcc0" presStyleIdx="0" presStyleCnt="1">
        <dgm:presLayoutVars>
          <dgm:chPref val="3"/>
        </dgm:presLayoutVars>
      </dgm:prSet>
      <dgm:spPr/>
    </dgm:pt>
    <dgm:pt modelId="{D37D004C-52BF-4939-88A4-8AD3E8FFBE1B}" type="pres">
      <dgm:prSet presAssocID="{F592F3F8-763F-480B-A989-DD52FF6DF921}" presName="hierChild2" presStyleCnt="0"/>
      <dgm:spPr/>
    </dgm:pt>
    <dgm:pt modelId="{76755F43-D841-4CB2-B861-F31D22557DF7}" type="pres">
      <dgm:prSet presAssocID="{4790AB6F-7084-4D14-B5DB-AC575037BF32}" presName="Name10" presStyleLbl="parChTrans1D2" presStyleIdx="0" presStyleCnt="3"/>
      <dgm:spPr/>
    </dgm:pt>
    <dgm:pt modelId="{F2908681-3628-4B74-84E1-920AAD36F44C}" type="pres">
      <dgm:prSet presAssocID="{B77FEBA8-327A-4358-88A4-F0EF94E6EE43}" presName="hierRoot2" presStyleCnt="0"/>
      <dgm:spPr/>
    </dgm:pt>
    <dgm:pt modelId="{E4BC417C-6E8E-4D3B-8400-1507D73B55DB}" type="pres">
      <dgm:prSet presAssocID="{B77FEBA8-327A-4358-88A4-F0EF94E6EE43}" presName="composite2" presStyleCnt="0"/>
      <dgm:spPr/>
    </dgm:pt>
    <dgm:pt modelId="{A9431805-E690-4008-B093-59EBD7A413EE}" type="pres">
      <dgm:prSet presAssocID="{B77FEBA8-327A-4358-88A4-F0EF94E6EE43}" presName="background2" presStyleLbl="node2" presStyleIdx="0" presStyleCnt="3"/>
      <dgm:spPr/>
    </dgm:pt>
    <dgm:pt modelId="{143D65F4-19BB-4AE9-B074-27CA9CF00C76}" type="pres">
      <dgm:prSet presAssocID="{B77FEBA8-327A-4358-88A4-F0EF94E6EE43}" presName="text2" presStyleLbl="fgAcc2" presStyleIdx="0" presStyleCnt="3">
        <dgm:presLayoutVars>
          <dgm:chPref val="3"/>
        </dgm:presLayoutVars>
      </dgm:prSet>
      <dgm:spPr/>
    </dgm:pt>
    <dgm:pt modelId="{EFE50FFE-5951-46AE-805B-5EA068E7D886}" type="pres">
      <dgm:prSet presAssocID="{B77FEBA8-327A-4358-88A4-F0EF94E6EE43}" presName="hierChild3" presStyleCnt="0"/>
      <dgm:spPr/>
    </dgm:pt>
    <dgm:pt modelId="{FC04D01A-6ADC-415C-87E6-1501BE36EA25}" type="pres">
      <dgm:prSet presAssocID="{5EB43160-1C8F-4942-9952-04CF3B770B99}" presName="Name17" presStyleLbl="parChTrans1D3" presStyleIdx="0" presStyleCnt="8"/>
      <dgm:spPr/>
    </dgm:pt>
    <dgm:pt modelId="{9B9959D7-921D-4026-B2DC-3E8E7D3C27E6}" type="pres">
      <dgm:prSet presAssocID="{9364AFF2-A090-4BD0-89AB-59CADA398D5C}" presName="hierRoot3" presStyleCnt="0"/>
      <dgm:spPr/>
    </dgm:pt>
    <dgm:pt modelId="{F83CFCC4-D1A6-4BBF-A50A-217ED9DCF990}" type="pres">
      <dgm:prSet presAssocID="{9364AFF2-A090-4BD0-89AB-59CADA398D5C}" presName="composite3" presStyleCnt="0"/>
      <dgm:spPr/>
    </dgm:pt>
    <dgm:pt modelId="{87F260C3-B345-47B0-AE74-2AD9274908BC}" type="pres">
      <dgm:prSet presAssocID="{9364AFF2-A090-4BD0-89AB-59CADA398D5C}" presName="background3" presStyleLbl="node3" presStyleIdx="0" presStyleCnt="8"/>
      <dgm:spPr/>
    </dgm:pt>
    <dgm:pt modelId="{88A75930-0839-42C5-A238-C3426A334A6E}" type="pres">
      <dgm:prSet presAssocID="{9364AFF2-A090-4BD0-89AB-59CADA398D5C}" presName="text3" presStyleLbl="fgAcc3" presStyleIdx="0" presStyleCnt="8">
        <dgm:presLayoutVars>
          <dgm:chPref val="3"/>
        </dgm:presLayoutVars>
      </dgm:prSet>
      <dgm:spPr/>
    </dgm:pt>
    <dgm:pt modelId="{8CF887A8-3D60-40EA-BBDA-58B98963C31D}" type="pres">
      <dgm:prSet presAssocID="{9364AFF2-A090-4BD0-89AB-59CADA398D5C}" presName="hierChild4" presStyleCnt="0"/>
      <dgm:spPr/>
    </dgm:pt>
    <dgm:pt modelId="{76EBBA21-9602-4EC1-A5D0-5DC0CB2EE90A}" type="pres">
      <dgm:prSet presAssocID="{4E3C982F-9C43-4DAB-9A66-401A5CF28656}" presName="Name17" presStyleLbl="parChTrans1D3" presStyleIdx="1" presStyleCnt="8"/>
      <dgm:spPr/>
    </dgm:pt>
    <dgm:pt modelId="{1037210D-EA15-4847-ABB3-0D6AA4BC53C7}" type="pres">
      <dgm:prSet presAssocID="{0B723AC7-531B-4B9C-B409-26740B284B01}" presName="hierRoot3" presStyleCnt="0"/>
      <dgm:spPr/>
    </dgm:pt>
    <dgm:pt modelId="{73C8B257-BAF8-437C-BFFF-BEB6EC379FBB}" type="pres">
      <dgm:prSet presAssocID="{0B723AC7-531B-4B9C-B409-26740B284B01}" presName="composite3" presStyleCnt="0"/>
      <dgm:spPr/>
    </dgm:pt>
    <dgm:pt modelId="{4BF46CBB-6DAB-4E18-B54B-C48B2A94B816}" type="pres">
      <dgm:prSet presAssocID="{0B723AC7-531B-4B9C-B409-26740B284B01}" presName="background3" presStyleLbl="node3" presStyleIdx="1" presStyleCnt="8"/>
      <dgm:spPr/>
    </dgm:pt>
    <dgm:pt modelId="{4AF4A7E1-FBF2-4A62-863E-447DE380E82A}" type="pres">
      <dgm:prSet presAssocID="{0B723AC7-531B-4B9C-B409-26740B284B01}" presName="text3" presStyleLbl="fgAcc3" presStyleIdx="1" presStyleCnt="8">
        <dgm:presLayoutVars>
          <dgm:chPref val="3"/>
        </dgm:presLayoutVars>
      </dgm:prSet>
      <dgm:spPr/>
    </dgm:pt>
    <dgm:pt modelId="{0CE81593-BC71-4AEC-B971-7244D652BF5F}" type="pres">
      <dgm:prSet presAssocID="{0B723AC7-531B-4B9C-B409-26740B284B01}" presName="hierChild4" presStyleCnt="0"/>
      <dgm:spPr/>
    </dgm:pt>
    <dgm:pt modelId="{56CF8610-3A59-404F-A591-705B3380E4CA}" type="pres">
      <dgm:prSet presAssocID="{CF61E81B-5375-4908-B80D-3B6B1BAA23DF}" presName="Name17" presStyleLbl="parChTrans1D3" presStyleIdx="2" presStyleCnt="8"/>
      <dgm:spPr/>
    </dgm:pt>
    <dgm:pt modelId="{55D05B2F-D300-4445-886F-8E351EB11E28}" type="pres">
      <dgm:prSet presAssocID="{652D9978-EBF6-4DE0-B7E3-9FB302FC8DCE}" presName="hierRoot3" presStyleCnt="0"/>
      <dgm:spPr/>
    </dgm:pt>
    <dgm:pt modelId="{5E3BED4F-892E-43D2-95A0-F5A408CD8A1F}" type="pres">
      <dgm:prSet presAssocID="{652D9978-EBF6-4DE0-B7E3-9FB302FC8DCE}" presName="composite3" presStyleCnt="0"/>
      <dgm:spPr/>
    </dgm:pt>
    <dgm:pt modelId="{DC8B3071-AF1C-4F96-AEC0-F3E8C8F2A5E7}" type="pres">
      <dgm:prSet presAssocID="{652D9978-EBF6-4DE0-B7E3-9FB302FC8DCE}" presName="background3" presStyleLbl="node3" presStyleIdx="2" presStyleCnt="8"/>
      <dgm:spPr/>
    </dgm:pt>
    <dgm:pt modelId="{F910F886-ED49-45C6-9C39-BCCDB02C6EC6}" type="pres">
      <dgm:prSet presAssocID="{652D9978-EBF6-4DE0-B7E3-9FB302FC8DCE}" presName="text3" presStyleLbl="fgAcc3" presStyleIdx="2" presStyleCnt="8">
        <dgm:presLayoutVars>
          <dgm:chPref val="3"/>
        </dgm:presLayoutVars>
      </dgm:prSet>
      <dgm:spPr/>
    </dgm:pt>
    <dgm:pt modelId="{58465533-AE95-4795-929F-12BD3078D5D0}" type="pres">
      <dgm:prSet presAssocID="{652D9978-EBF6-4DE0-B7E3-9FB302FC8DCE}" presName="hierChild4" presStyleCnt="0"/>
      <dgm:spPr/>
    </dgm:pt>
    <dgm:pt modelId="{A2DA5410-3778-4D7B-AF8A-7BE30B630332}" type="pres">
      <dgm:prSet presAssocID="{28929758-94D0-47AC-8DEA-CF03EA013B81}" presName="Name10" presStyleLbl="parChTrans1D2" presStyleIdx="1" presStyleCnt="3"/>
      <dgm:spPr/>
    </dgm:pt>
    <dgm:pt modelId="{5D20A1E2-C4CA-4A1B-BA56-9BABE72CD4DC}" type="pres">
      <dgm:prSet presAssocID="{652CBE35-27E6-44B0-B5D2-7A6C578CB0D7}" presName="hierRoot2" presStyleCnt="0"/>
      <dgm:spPr/>
    </dgm:pt>
    <dgm:pt modelId="{B510E995-6BC8-4B1A-A3E8-05C3AA920FEB}" type="pres">
      <dgm:prSet presAssocID="{652CBE35-27E6-44B0-B5D2-7A6C578CB0D7}" presName="composite2" presStyleCnt="0"/>
      <dgm:spPr/>
    </dgm:pt>
    <dgm:pt modelId="{0E8FDA06-929C-406A-A54A-C0C649C43F0E}" type="pres">
      <dgm:prSet presAssocID="{652CBE35-27E6-44B0-B5D2-7A6C578CB0D7}" presName="background2" presStyleLbl="node2" presStyleIdx="1" presStyleCnt="3"/>
      <dgm:spPr/>
    </dgm:pt>
    <dgm:pt modelId="{EB876C1C-5D47-473B-8FA1-36E70629FCE3}" type="pres">
      <dgm:prSet presAssocID="{652CBE35-27E6-44B0-B5D2-7A6C578CB0D7}" presName="text2" presStyleLbl="fgAcc2" presStyleIdx="1" presStyleCnt="3">
        <dgm:presLayoutVars>
          <dgm:chPref val="3"/>
        </dgm:presLayoutVars>
      </dgm:prSet>
      <dgm:spPr/>
    </dgm:pt>
    <dgm:pt modelId="{BF0F2D5B-EB30-4369-A23D-7D7C698FED5A}" type="pres">
      <dgm:prSet presAssocID="{652CBE35-27E6-44B0-B5D2-7A6C578CB0D7}" presName="hierChild3" presStyleCnt="0"/>
      <dgm:spPr/>
    </dgm:pt>
    <dgm:pt modelId="{C5263771-D78C-4DF5-AEF4-046D4B4734F1}" type="pres">
      <dgm:prSet presAssocID="{BAA17790-41D9-41B1-8138-D6A3C69F7B24}" presName="Name17" presStyleLbl="parChTrans1D3" presStyleIdx="3" presStyleCnt="8"/>
      <dgm:spPr/>
    </dgm:pt>
    <dgm:pt modelId="{27F51495-D782-4EEC-B8E3-B2824607FAD8}" type="pres">
      <dgm:prSet presAssocID="{7F5DD88A-F0CE-4F97-8C0A-5498B5E26ADD}" presName="hierRoot3" presStyleCnt="0"/>
      <dgm:spPr/>
    </dgm:pt>
    <dgm:pt modelId="{40B7A67F-7D30-47B8-BC5F-5FB1265406A9}" type="pres">
      <dgm:prSet presAssocID="{7F5DD88A-F0CE-4F97-8C0A-5498B5E26ADD}" presName="composite3" presStyleCnt="0"/>
      <dgm:spPr/>
    </dgm:pt>
    <dgm:pt modelId="{C0A0FC52-E527-4F08-BAD4-38E4EED6B3DE}" type="pres">
      <dgm:prSet presAssocID="{7F5DD88A-F0CE-4F97-8C0A-5498B5E26ADD}" presName="background3" presStyleLbl="node3" presStyleIdx="3" presStyleCnt="8"/>
      <dgm:spPr/>
    </dgm:pt>
    <dgm:pt modelId="{69D408B0-3D73-43DC-AD47-A979CAB37454}" type="pres">
      <dgm:prSet presAssocID="{7F5DD88A-F0CE-4F97-8C0A-5498B5E26ADD}" presName="text3" presStyleLbl="fgAcc3" presStyleIdx="3" presStyleCnt="8">
        <dgm:presLayoutVars>
          <dgm:chPref val="3"/>
        </dgm:presLayoutVars>
      </dgm:prSet>
      <dgm:spPr/>
    </dgm:pt>
    <dgm:pt modelId="{9B42DAF7-ABF2-46D2-9A68-A2C1EE048DAF}" type="pres">
      <dgm:prSet presAssocID="{7F5DD88A-F0CE-4F97-8C0A-5498B5E26ADD}" presName="hierChild4" presStyleCnt="0"/>
      <dgm:spPr/>
    </dgm:pt>
    <dgm:pt modelId="{3EA9CFA7-1E93-46DD-A0BC-D30871487D94}" type="pres">
      <dgm:prSet presAssocID="{4DEEA26A-0F41-4A38-BB3A-F1DAD97A9B9C}" presName="Name17" presStyleLbl="parChTrans1D3" presStyleIdx="4" presStyleCnt="8"/>
      <dgm:spPr/>
    </dgm:pt>
    <dgm:pt modelId="{2B89DFD5-595A-4443-9ECD-D95F2756D958}" type="pres">
      <dgm:prSet presAssocID="{1FFBDDBC-C70D-42E9-8C00-0F227AB04C3A}" presName="hierRoot3" presStyleCnt="0"/>
      <dgm:spPr/>
    </dgm:pt>
    <dgm:pt modelId="{38945E26-40C9-4A88-BA2E-C2BD2E078C45}" type="pres">
      <dgm:prSet presAssocID="{1FFBDDBC-C70D-42E9-8C00-0F227AB04C3A}" presName="composite3" presStyleCnt="0"/>
      <dgm:spPr/>
    </dgm:pt>
    <dgm:pt modelId="{E8E6C853-EDEE-47E9-B92F-4318F352D48B}" type="pres">
      <dgm:prSet presAssocID="{1FFBDDBC-C70D-42E9-8C00-0F227AB04C3A}" presName="background3" presStyleLbl="node3" presStyleIdx="4" presStyleCnt="8"/>
      <dgm:spPr/>
    </dgm:pt>
    <dgm:pt modelId="{6CCF17C8-5F38-4E70-B92F-5E2C8E9362D4}" type="pres">
      <dgm:prSet presAssocID="{1FFBDDBC-C70D-42E9-8C00-0F227AB04C3A}" presName="text3" presStyleLbl="fgAcc3" presStyleIdx="4" presStyleCnt="8">
        <dgm:presLayoutVars>
          <dgm:chPref val="3"/>
        </dgm:presLayoutVars>
      </dgm:prSet>
      <dgm:spPr/>
    </dgm:pt>
    <dgm:pt modelId="{C4DE9C55-31FE-4CA3-BF1F-B9BAFC128833}" type="pres">
      <dgm:prSet presAssocID="{1FFBDDBC-C70D-42E9-8C00-0F227AB04C3A}" presName="hierChild4" presStyleCnt="0"/>
      <dgm:spPr/>
    </dgm:pt>
    <dgm:pt modelId="{713E3111-2CEE-4C8C-9A97-AA55D93B4BBC}" type="pres">
      <dgm:prSet presAssocID="{D03BB433-7D4D-4104-9AD4-1C967EB00B31}" presName="Name10" presStyleLbl="parChTrans1D2" presStyleIdx="2" presStyleCnt="3"/>
      <dgm:spPr/>
    </dgm:pt>
    <dgm:pt modelId="{92DC8381-2F56-45D7-AA4D-61B0A16D3C97}" type="pres">
      <dgm:prSet presAssocID="{9D88DF89-0E19-4142-A988-C8153C5392A3}" presName="hierRoot2" presStyleCnt="0"/>
      <dgm:spPr/>
    </dgm:pt>
    <dgm:pt modelId="{31203572-1CFD-4734-B0A6-55B9EF6C5BA7}" type="pres">
      <dgm:prSet presAssocID="{9D88DF89-0E19-4142-A988-C8153C5392A3}" presName="composite2" presStyleCnt="0"/>
      <dgm:spPr/>
    </dgm:pt>
    <dgm:pt modelId="{5E0AB3C8-AE88-4DDB-84B9-CD6CA8E81711}" type="pres">
      <dgm:prSet presAssocID="{9D88DF89-0E19-4142-A988-C8153C5392A3}" presName="background2" presStyleLbl="node2" presStyleIdx="2" presStyleCnt="3"/>
      <dgm:spPr/>
    </dgm:pt>
    <dgm:pt modelId="{92E9EB3A-0885-45EC-A01A-801A4D2A9044}" type="pres">
      <dgm:prSet presAssocID="{9D88DF89-0E19-4142-A988-C8153C5392A3}" presName="text2" presStyleLbl="fgAcc2" presStyleIdx="2" presStyleCnt="3">
        <dgm:presLayoutVars>
          <dgm:chPref val="3"/>
        </dgm:presLayoutVars>
      </dgm:prSet>
      <dgm:spPr/>
    </dgm:pt>
    <dgm:pt modelId="{37183590-8928-4C07-83D7-45C41135A224}" type="pres">
      <dgm:prSet presAssocID="{9D88DF89-0E19-4142-A988-C8153C5392A3}" presName="hierChild3" presStyleCnt="0"/>
      <dgm:spPr/>
    </dgm:pt>
    <dgm:pt modelId="{08F33233-7357-4270-8F6A-4E344C2B5083}" type="pres">
      <dgm:prSet presAssocID="{7276B44C-6E48-41AB-B369-38B4498DB8AC}" presName="Name17" presStyleLbl="parChTrans1D3" presStyleIdx="5" presStyleCnt="8"/>
      <dgm:spPr/>
    </dgm:pt>
    <dgm:pt modelId="{5E7AF4EB-173D-47BF-B93D-19DFF88A4565}" type="pres">
      <dgm:prSet presAssocID="{7C2A5A6C-59D7-4691-AF72-4A2CE6B0CFED}" presName="hierRoot3" presStyleCnt="0"/>
      <dgm:spPr/>
    </dgm:pt>
    <dgm:pt modelId="{D60CA89E-3694-44FE-B18A-E896C145FA07}" type="pres">
      <dgm:prSet presAssocID="{7C2A5A6C-59D7-4691-AF72-4A2CE6B0CFED}" presName="composite3" presStyleCnt="0"/>
      <dgm:spPr/>
    </dgm:pt>
    <dgm:pt modelId="{8A205514-042A-4F0E-95DD-6664A6FD7FAE}" type="pres">
      <dgm:prSet presAssocID="{7C2A5A6C-59D7-4691-AF72-4A2CE6B0CFED}" presName="background3" presStyleLbl="node3" presStyleIdx="5" presStyleCnt="8"/>
      <dgm:spPr/>
    </dgm:pt>
    <dgm:pt modelId="{A5C44A0E-B8DE-49A3-9E17-46E5406BD7C9}" type="pres">
      <dgm:prSet presAssocID="{7C2A5A6C-59D7-4691-AF72-4A2CE6B0CFED}" presName="text3" presStyleLbl="fgAcc3" presStyleIdx="5" presStyleCnt="8">
        <dgm:presLayoutVars>
          <dgm:chPref val="3"/>
        </dgm:presLayoutVars>
      </dgm:prSet>
      <dgm:spPr/>
    </dgm:pt>
    <dgm:pt modelId="{F262ECCE-4C52-48BA-AD73-88CE65230451}" type="pres">
      <dgm:prSet presAssocID="{7C2A5A6C-59D7-4691-AF72-4A2CE6B0CFED}" presName="hierChild4" presStyleCnt="0"/>
      <dgm:spPr/>
    </dgm:pt>
    <dgm:pt modelId="{445161FB-4AB3-4F98-9B8C-DD3D37D64AAD}" type="pres">
      <dgm:prSet presAssocID="{58A09107-F4B8-4000-8A11-21F95A1C497C}" presName="Name17" presStyleLbl="parChTrans1D3" presStyleIdx="6" presStyleCnt="8"/>
      <dgm:spPr/>
    </dgm:pt>
    <dgm:pt modelId="{EE609B6E-670F-4DDA-9DA4-A317519D478E}" type="pres">
      <dgm:prSet presAssocID="{1CE231F1-A53A-40BB-A8FA-5318A4E034CA}" presName="hierRoot3" presStyleCnt="0"/>
      <dgm:spPr/>
    </dgm:pt>
    <dgm:pt modelId="{349BDBA3-16F7-43B2-BCA5-634CDA0BC9AC}" type="pres">
      <dgm:prSet presAssocID="{1CE231F1-A53A-40BB-A8FA-5318A4E034CA}" presName="composite3" presStyleCnt="0"/>
      <dgm:spPr/>
    </dgm:pt>
    <dgm:pt modelId="{29DC7479-2B3A-40EF-9210-4BC223746750}" type="pres">
      <dgm:prSet presAssocID="{1CE231F1-A53A-40BB-A8FA-5318A4E034CA}" presName="background3" presStyleLbl="node3" presStyleIdx="6" presStyleCnt="8"/>
      <dgm:spPr/>
    </dgm:pt>
    <dgm:pt modelId="{4FD0ACDA-7876-4D7D-AA57-C5A778569B4E}" type="pres">
      <dgm:prSet presAssocID="{1CE231F1-A53A-40BB-A8FA-5318A4E034CA}" presName="text3" presStyleLbl="fgAcc3" presStyleIdx="6" presStyleCnt="8">
        <dgm:presLayoutVars>
          <dgm:chPref val="3"/>
        </dgm:presLayoutVars>
      </dgm:prSet>
      <dgm:spPr/>
    </dgm:pt>
    <dgm:pt modelId="{4EB85C3F-2AF4-432F-835A-51BBF23FF33D}" type="pres">
      <dgm:prSet presAssocID="{1CE231F1-A53A-40BB-A8FA-5318A4E034CA}" presName="hierChild4" presStyleCnt="0"/>
      <dgm:spPr/>
    </dgm:pt>
    <dgm:pt modelId="{6EFE8BF9-A15E-4D5D-A96C-D1D67599505F}" type="pres">
      <dgm:prSet presAssocID="{D26BF30C-2A18-4195-9849-3734123786C7}" presName="Name17" presStyleLbl="parChTrans1D3" presStyleIdx="7" presStyleCnt="8"/>
      <dgm:spPr/>
    </dgm:pt>
    <dgm:pt modelId="{CD3EEAE6-E859-4037-98F2-5AF5C82F7B19}" type="pres">
      <dgm:prSet presAssocID="{93D3A611-27F8-4E14-A4F7-4DB98B7F02A0}" presName="hierRoot3" presStyleCnt="0"/>
      <dgm:spPr/>
    </dgm:pt>
    <dgm:pt modelId="{D55B721F-9159-44F6-8C3A-83C76FC43D49}" type="pres">
      <dgm:prSet presAssocID="{93D3A611-27F8-4E14-A4F7-4DB98B7F02A0}" presName="composite3" presStyleCnt="0"/>
      <dgm:spPr/>
    </dgm:pt>
    <dgm:pt modelId="{33B5C4F8-0816-4B81-8998-A22A78F1C694}" type="pres">
      <dgm:prSet presAssocID="{93D3A611-27F8-4E14-A4F7-4DB98B7F02A0}" presName="background3" presStyleLbl="node3" presStyleIdx="7" presStyleCnt="8"/>
      <dgm:spPr/>
    </dgm:pt>
    <dgm:pt modelId="{6A685B8D-334C-487F-9307-B5E79FE248EC}" type="pres">
      <dgm:prSet presAssocID="{93D3A611-27F8-4E14-A4F7-4DB98B7F02A0}" presName="text3" presStyleLbl="fgAcc3" presStyleIdx="7" presStyleCnt="8">
        <dgm:presLayoutVars>
          <dgm:chPref val="3"/>
        </dgm:presLayoutVars>
      </dgm:prSet>
      <dgm:spPr/>
    </dgm:pt>
    <dgm:pt modelId="{6A1C1E15-5B73-41A3-BB62-379F4FACA923}" type="pres">
      <dgm:prSet presAssocID="{93D3A611-27F8-4E14-A4F7-4DB98B7F02A0}" presName="hierChild4" presStyleCnt="0"/>
      <dgm:spPr/>
    </dgm:pt>
  </dgm:ptLst>
  <dgm:cxnLst>
    <dgm:cxn modelId="{BE02C701-F9AC-4693-9791-552DF2C47790}" type="presOf" srcId="{58A09107-F4B8-4000-8A11-21F95A1C497C}" destId="{445161FB-4AB3-4F98-9B8C-DD3D37D64AAD}" srcOrd="0" destOrd="0" presId="urn:microsoft.com/office/officeart/2005/8/layout/hierarchy1"/>
    <dgm:cxn modelId="{9B51E206-6FA1-43C0-A59B-CB08EF87C032}" type="presOf" srcId="{4DEEA26A-0F41-4A38-BB3A-F1DAD97A9B9C}" destId="{3EA9CFA7-1E93-46DD-A0BC-D30871487D94}" srcOrd="0" destOrd="0" presId="urn:microsoft.com/office/officeart/2005/8/layout/hierarchy1"/>
    <dgm:cxn modelId="{F0694D0F-3B4A-4FFA-910A-6B35A7540AD1}" type="presOf" srcId="{93D3A611-27F8-4E14-A4F7-4DB98B7F02A0}" destId="{6A685B8D-334C-487F-9307-B5E79FE248EC}" srcOrd="0" destOrd="0" presId="urn:microsoft.com/office/officeart/2005/8/layout/hierarchy1"/>
    <dgm:cxn modelId="{F7B11119-1226-43E7-98AF-EDCE5A476096}" type="presOf" srcId="{7C2A5A6C-59D7-4691-AF72-4A2CE6B0CFED}" destId="{A5C44A0E-B8DE-49A3-9E17-46E5406BD7C9}" srcOrd="0" destOrd="0" presId="urn:microsoft.com/office/officeart/2005/8/layout/hierarchy1"/>
    <dgm:cxn modelId="{EE99B61A-0D57-42D0-9A1F-C342886087D8}" type="presOf" srcId="{7276B44C-6E48-41AB-B369-38B4498DB8AC}" destId="{08F33233-7357-4270-8F6A-4E344C2B5083}" srcOrd="0" destOrd="0" presId="urn:microsoft.com/office/officeart/2005/8/layout/hierarchy1"/>
    <dgm:cxn modelId="{9B782A20-C4AD-4407-B4A2-C2C6450323B8}" type="presOf" srcId="{9364AFF2-A090-4BD0-89AB-59CADA398D5C}" destId="{88A75930-0839-42C5-A238-C3426A334A6E}" srcOrd="0" destOrd="0" presId="urn:microsoft.com/office/officeart/2005/8/layout/hierarchy1"/>
    <dgm:cxn modelId="{83E73326-1955-4DF0-97E3-F33EF160A37F}" srcId="{4F0772EE-67A5-42A4-8C2D-64DC53E5B506}" destId="{F592F3F8-763F-480B-A989-DD52FF6DF921}" srcOrd="0" destOrd="0" parTransId="{E78423B6-2495-4344-B1F5-3D6FCD846739}" sibTransId="{6D68053E-6035-4A86-B796-F8137C42AD3A}"/>
    <dgm:cxn modelId="{200A242B-D82F-4B6A-843A-1486553EFE23}" srcId="{F592F3F8-763F-480B-A989-DD52FF6DF921}" destId="{652CBE35-27E6-44B0-B5D2-7A6C578CB0D7}" srcOrd="1" destOrd="0" parTransId="{28929758-94D0-47AC-8DEA-CF03EA013B81}" sibTransId="{4B363DBC-62E1-499F-A088-B1F4EE8745B2}"/>
    <dgm:cxn modelId="{6C207A5D-5C51-43A4-8DED-B749C96D87BA}" srcId="{B77FEBA8-327A-4358-88A4-F0EF94E6EE43}" destId="{0B723AC7-531B-4B9C-B409-26740B284B01}" srcOrd="1" destOrd="0" parTransId="{4E3C982F-9C43-4DAB-9A66-401A5CF28656}" sibTransId="{3291648D-B323-4783-995E-35C0CE7E474E}"/>
    <dgm:cxn modelId="{4DD7875F-0076-4B30-A325-07547DA19B84}" type="presOf" srcId="{1CE231F1-A53A-40BB-A8FA-5318A4E034CA}" destId="{4FD0ACDA-7876-4D7D-AA57-C5A778569B4E}" srcOrd="0" destOrd="0" presId="urn:microsoft.com/office/officeart/2005/8/layout/hierarchy1"/>
    <dgm:cxn modelId="{12742C60-C054-4B8E-911E-45A8BA5076E9}" type="presOf" srcId="{4F0772EE-67A5-42A4-8C2D-64DC53E5B506}" destId="{7B0255B4-CC8A-417F-982B-D84A339B57D5}" srcOrd="0" destOrd="0" presId="urn:microsoft.com/office/officeart/2005/8/layout/hierarchy1"/>
    <dgm:cxn modelId="{E4D9B74A-FFBF-4DDF-B38E-64BE0EBC390A}" srcId="{B77FEBA8-327A-4358-88A4-F0EF94E6EE43}" destId="{9364AFF2-A090-4BD0-89AB-59CADA398D5C}" srcOrd="0" destOrd="0" parTransId="{5EB43160-1C8F-4942-9952-04CF3B770B99}" sibTransId="{63704B3D-5EF6-4AFF-94A2-D4024958056A}"/>
    <dgm:cxn modelId="{101D8751-FE99-47A9-8B67-BA555DDAB445}" type="presOf" srcId="{652CBE35-27E6-44B0-B5D2-7A6C578CB0D7}" destId="{EB876C1C-5D47-473B-8FA1-36E70629FCE3}" srcOrd="0" destOrd="0" presId="urn:microsoft.com/office/officeart/2005/8/layout/hierarchy1"/>
    <dgm:cxn modelId="{780AA472-023D-4148-BC96-DF953B47C672}" srcId="{F592F3F8-763F-480B-A989-DD52FF6DF921}" destId="{B77FEBA8-327A-4358-88A4-F0EF94E6EE43}" srcOrd="0" destOrd="0" parTransId="{4790AB6F-7084-4D14-B5DB-AC575037BF32}" sibTransId="{9CA15E8D-38CA-4E7B-B37C-DDA43D8645A7}"/>
    <dgm:cxn modelId="{CF943076-930A-4256-94F8-69FFE819C07E}" type="presOf" srcId="{4E3C982F-9C43-4DAB-9A66-401A5CF28656}" destId="{76EBBA21-9602-4EC1-A5D0-5DC0CB2EE90A}" srcOrd="0" destOrd="0" presId="urn:microsoft.com/office/officeart/2005/8/layout/hierarchy1"/>
    <dgm:cxn modelId="{2E09CD7F-7BC5-461B-BBF0-3AAEE2FC0E1F}" type="presOf" srcId="{1FFBDDBC-C70D-42E9-8C00-0F227AB04C3A}" destId="{6CCF17C8-5F38-4E70-B92F-5E2C8E9362D4}" srcOrd="0" destOrd="0" presId="urn:microsoft.com/office/officeart/2005/8/layout/hierarchy1"/>
    <dgm:cxn modelId="{3895B185-0A01-4A2F-A412-ABEB7DBA5D52}" type="presOf" srcId="{B77FEBA8-327A-4358-88A4-F0EF94E6EE43}" destId="{143D65F4-19BB-4AE9-B074-27CA9CF00C76}" srcOrd="0" destOrd="0" presId="urn:microsoft.com/office/officeart/2005/8/layout/hierarchy1"/>
    <dgm:cxn modelId="{D872E08B-3840-4718-82B6-692388B2B2E4}" type="presOf" srcId="{7F5DD88A-F0CE-4F97-8C0A-5498B5E26ADD}" destId="{69D408B0-3D73-43DC-AD47-A979CAB37454}" srcOrd="0" destOrd="0" presId="urn:microsoft.com/office/officeart/2005/8/layout/hierarchy1"/>
    <dgm:cxn modelId="{5F240B97-92C8-492F-BB1A-90C2E11525EC}" type="presOf" srcId="{CF61E81B-5375-4908-B80D-3B6B1BAA23DF}" destId="{56CF8610-3A59-404F-A591-705B3380E4CA}" srcOrd="0" destOrd="0" presId="urn:microsoft.com/office/officeart/2005/8/layout/hierarchy1"/>
    <dgm:cxn modelId="{3183DD9C-744C-4021-AD74-CDBE5804E0FB}" srcId="{652CBE35-27E6-44B0-B5D2-7A6C578CB0D7}" destId="{7F5DD88A-F0CE-4F97-8C0A-5498B5E26ADD}" srcOrd="0" destOrd="0" parTransId="{BAA17790-41D9-41B1-8138-D6A3C69F7B24}" sibTransId="{4502C99F-27F1-43F9-AEE1-242E3085FBC2}"/>
    <dgm:cxn modelId="{C74D269D-EA2B-4E60-8428-47DE3D9A73C5}" srcId="{B77FEBA8-327A-4358-88A4-F0EF94E6EE43}" destId="{652D9978-EBF6-4DE0-B7E3-9FB302FC8DCE}" srcOrd="2" destOrd="0" parTransId="{CF61E81B-5375-4908-B80D-3B6B1BAA23DF}" sibTransId="{F50545F2-3DD9-4701-AE1C-B64458422FDE}"/>
    <dgm:cxn modelId="{4A6F0E9F-EAF0-4F2D-A664-55B7BCDCF669}" type="presOf" srcId="{9D88DF89-0E19-4142-A988-C8153C5392A3}" destId="{92E9EB3A-0885-45EC-A01A-801A4D2A9044}" srcOrd="0" destOrd="0" presId="urn:microsoft.com/office/officeart/2005/8/layout/hierarchy1"/>
    <dgm:cxn modelId="{4221DAA1-FB28-4C63-B98D-25F38C10B0E4}" srcId="{9D88DF89-0E19-4142-A988-C8153C5392A3}" destId="{7C2A5A6C-59D7-4691-AF72-4A2CE6B0CFED}" srcOrd="0" destOrd="0" parTransId="{7276B44C-6E48-41AB-B369-38B4498DB8AC}" sibTransId="{BEC2379B-A9A1-494F-8B66-BA9CF02C0366}"/>
    <dgm:cxn modelId="{B49435A2-611B-45F2-84A9-2716778A317B}" type="presOf" srcId="{652D9978-EBF6-4DE0-B7E3-9FB302FC8DCE}" destId="{F910F886-ED49-45C6-9C39-BCCDB02C6EC6}" srcOrd="0" destOrd="0" presId="urn:microsoft.com/office/officeart/2005/8/layout/hierarchy1"/>
    <dgm:cxn modelId="{B9C045A7-34C3-4009-83E7-A578220C2869}" srcId="{F592F3F8-763F-480B-A989-DD52FF6DF921}" destId="{9D88DF89-0E19-4142-A988-C8153C5392A3}" srcOrd="2" destOrd="0" parTransId="{D03BB433-7D4D-4104-9AD4-1C967EB00B31}" sibTransId="{7461DC50-50CF-4232-B0ED-4C6ECCA2EFB0}"/>
    <dgm:cxn modelId="{3DAEEDAB-1E67-44FC-9D5B-EF423F48A9C8}" srcId="{9D88DF89-0E19-4142-A988-C8153C5392A3}" destId="{1CE231F1-A53A-40BB-A8FA-5318A4E034CA}" srcOrd="1" destOrd="0" parTransId="{58A09107-F4B8-4000-8A11-21F95A1C497C}" sibTransId="{7F4FB752-EBE8-45CA-883D-5C6658A46571}"/>
    <dgm:cxn modelId="{700F82C4-13C9-4351-B012-4CCAC956DA54}" type="presOf" srcId="{4790AB6F-7084-4D14-B5DB-AC575037BF32}" destId="{76755F43-D841-4CB2-B861-F31D22557DF7}" srcOrd="0" destOrd="0" presId="urn:microsoft.com/office/officeart/2005/8/layout/hierarchy1"/>
    <dgm:cxn modelId="{637458CA-0151-42E3-94DD-995A09F4F5E9}" type="presOf" srcId="{F592F3F8-763F-480B-A989-DD52FF6DF921}" destId="{5FB1136B-0D09-4241-9680-E67694315584}" srcOrd="0" destOrd="0" presId="urn:microsoft.com/office/officeart/2005/8/layout/hierarchy1"/>
    <dgm:cxn modelId="{4A3A4BCD-76D7-4A57-A859-072086558A72}" srcId="{9D88DF89-0E19-4142-A988-C8153C5392A3}" destId="{93D3A611-27F8-4E14-A4F7-4DB98B7F02A0}" srcOrd="2" destOrd="0" parTransId="{D26BF30C-2A18-4195-9849-3734123786C7}" sibTransId="{2A1CE77F-C461-49F6-A97A-67E7701600B4}"/>
    <dgm:cxn modelId="{11C17FE3-117E-4C22-9ECC-941F5561D573}" type="presOf" srcId="{BAA17790-41D9-41B1-8138-D6A3C69F7B24}" destId="{C5263771-D78C-4DF5-AEF4-046D4B4734F1}" srcOrd="0" destOrd="0" presId="urn:microsoft.com/office/officeart/2005/8/layout/hierarchy1"/>
    <dgm:cxn modelId="{A1A1D9E9-06AA-4B45-8832-20989F6565F4}" type="presOf" srcId="{D26BF30C-2A18-4195-9849-3734123786C7}" destId="{6EFE8BF9-A15E-4D5D-A96C-D1D67599505F}" srcOrd="0" destOrd="0" presId="urn:microsoft.com/office/officeart/2005/8/layout/hierarchy1"/>
    <dgm:cxn modelId="{2D1F3CEE-DEB5-4530-BB00-B53B5420E446}" srcId="{652CBE35-27E6-44B0-B5D2-7A6C578CB0D7}" destId="{1FFBDDBC-C70D-42E9-8C00-0F227AB04C3A}" srcOrd="1" destOrd="0" parTransId="{4DEEA26A-0F41-4A38-BB3A-F1DAD97A9B9C}" sibTransId="{76CF6CB5-D787-4C1F-910F-5DF42D5C8C72}"/>
    <dgm:cxn modelId="{2DD49DEE-99AB-44FC-B78D-75C8E747B990}" type="presOf" srcId="{0B723AC7-531B-4B9C-B409-26740B284B01}" destId="{4AF4A7E1-FBF2-4A62-863E-447DE380E82A}" srcOrd="0" destOrd="0" presId="urn:microsoft.com/office/officeart/2005/8/layout/hierarchy1"/>
    <dgm:cxn modelId="{195931F6-CEE7-41A2-A372-CDA1463557B0}" type="presOf" srcId="{D03BB433-7D4D-4104-9AD4-1C967EB00B31}" destId="{713E3111-2CEE-4C8C-9A97-AA55D93B4BBC}" srcOrd="0" destOrd="0" presId="urn:microsoft.com/office/officeart/2005/8/layout/hierarchy1"/>
    <dgm:cxn modelId="{279EE3F9-5796-4B1C-B3B6-B65B6BE2A9B3}" type="presOf" srcId="{5EB43160-1C8F-4942-9952-04CF3B770B99}" destId="{FC04D01A-6ADC-415C-87E6-1501BE36EA25}" srcOrd="0" destOrd="0" presId="urn:microsoft.com/office/officeart/2005/8/layout/hierarchy1"/>
    <dgm:cxn modelId="{83F17BFA-DCBC-4F0E-A2AA-8E4454907584}" type="presOf" srcId="{28929758-94D0-47AC-8DEA-CF03EA013B81}" destId="{A2DA5410-3778-4D7B-AF8A-7BE30B630332}" srcOrd="0" destOrd="0" presId="urn:microsoft.com/office/officeart/2005/8/layout/hierarchy1"/>
    <dgm:cxn modelId="{492FA211-434D-40A1-A242-3B52EC957F3E}" type="presParOf" srcId="{7B0255B4-CC8A-417F-982B-D84A339B57D5}" destId="{084AB0A3-983E-497F-9B34-FC339A65A244}" srcOrd="0" destOrd="0" presId="urn:microsoft.com/office/officeart/2005/8/layout/hierarchy1"/>
    <dgm:cxn modelId="{6167FE28-A744-47C7-BC51-73B9BB0DB3D4}" type="presParOf" srcId="{084AB0A3-983E-497F-9B34-FC339A65A244}" destId="{7D66F572-579A-4FE1-A48D-C4BE210C6F9E}" srcOrd="0" destOrd="0" presId="urn:microsoft.com/office/officeart/2005/8/layout/hierarchy1"/>
    <dgm:cxn modelId="{7682C93B-73C4-46D6-B4BD-8844D501D67A}" type="presParOf" srcId="{7D66F572-579A-4FE1-A48D-C4BE210C6F9E}" destId="{1E631050-9F35-44EC-B04A-A3212DEC6393}" srcOrd="0" destOrd="0" presId="urn:microsoft.com/office/officeart/2005/8/layout/hierarchy1"/>
    <dgm:cxn modelId="{A192CF4E-3931-45E5-B57E-B7E22E9F2CCE}" type="presParOf" srcId="{7D66F572-579A-4FE1-A48D-C4BE210C6F9E}" destId="{5FB1136B-0D09-4241-9680-E67694315584}" srcOrd="1" destOrd="0" presId="urn:microsoft.com/office/officeart/2005/8/layout/hierarchy1"/>
    <dgm:cxn modelId="{A593E882-1E7D-45BF-9897-7C60B282CCE8}" type="presParOf" srcId="{084AB0A3-983E-497F-9B34-FC339A65A244}" destId="{D37D004C-52BF-4939-88A4-8AD3E8FFBE1B}" srcOrd="1" destOrd="0" presId="urn:microsoft.com/office/officeart/2005/8/layout/hierarchy1"/>
    <dgm:cxn modelId="{75B3DC5A-A72D-4344-B4C6-DA0FACA96019}" type="presParOf" srcId="{D37D004C-52BF-4939-88A4-8AD3E8FFBE1B}" destId="{76755F43-D841-4CB2-B861-F31D22557DF7}" srcOrd="0" destOrd="0" presId="urn:microsoft.com/office/officeart/2005/8/layout/hierarchy1"/>
    <dgm:cxn modelId="{52A0DAEB-C2C7-490A-BD59-9349677A2061}" type="presParOf" srcId="{D37D004C-52BF-4939-88A4-8AD3E8FFBE1B}" destId="{F2908681-3628-4B74-84E1-920AAD36F44C}" srcOrd="1" destOrd="0" presId="urn:microsoft.com/office/officeart/2005/8/layout/hierarchy1"/>
    <dgm:cxn modelId="{9455EC72-4DEF-4BC5-9E75-7B617750ADB2}" type="presParOf" srcId="{F2908681-3628-4B74-84E1-920AAD36F44C}" destId="{E4BC417C-6E8E-4D3B-8400-1507D73B55DB}" srcOrd="0" destOrd="0" presId="urn:microsoft.com/office/officeart/2005/8/layout/hierarchy1"/>
    <dgm:cxn modelId="{414275F2-6A29-4A3D-98D6-426646307F21}" type="presParOf" srcId="{E4BC417C-6E8E-4D3B-8400-1507D73B55DB}" destId="{A9431805-E690-4008-B093-59EBD7A413EE}" srcOrd="0" destOrd="0" presId="urn:microsoft.com/office/officeart/2005/8/layout/hierarchy1"/>
    <dgm:cxn modelId="{F19950AC-0041-4E13-9CBE-72B4ED36C17D}" type="presParOf" srcId="{E4BC417C-6E8E-4D3B-8400-1507D73B55DB}" destId="{143D65F4-19BB-4AE9-B074-27CA9CF00C76}" srcOrd="1" destOrd="0" presId="urn:microsoft.com/office/officeart/2005/8/layout/hierarchy1"/>
    <dgm:cxn modelId="{BAED5BFF-DCB5-4564-B4A4-69ED556DE8FE}" type="presParOf" srcId="{F2908681-3628-4B74-84E1-920AAD36F44C}" destId="{EFE50FFE-5951-46AE-805B-5EA068E7D886}" srcOrd="1" destOrd="0" presId="urn:microsoft.com/office/officeart/2005/8/layout/hierarchy1"/>
    <dgm:cxn modelId="{35FB256D-04F3-4FE5-90DA-E348871C7A51}" type="presParOf" srcId="{EFE50FFE-5951-46AE-805B-5EA068E7D886}" destId="{FC04D01A-6ADC-415C-87E6-1501BE36EA25}" srcOrd="0" destOrd="0" presId="urn:microsoft.com/office/officeart/2005/8/layout/hierarchy1"/>
    <dgm:cxn modelId="{30323ECB-C182-49FE-8E9E-8A0EA07C5869}" type="presParOf" srcId="{EFE50FFE-5951-46AE-805B-5EA068E7D886}" destId="{9B9959D7-921D-4026-B2DC-3E8E7D3C27E6}" srcOrd="1" destOrd="0" presId="urn:microsoft.com/office/officeart/2005/8/layout/hierarchy1"/>
    <dgm:cxn modelId="{75FD96E8-F282-462E-B7D1-9E4AC733E634}" type="presParOf" srcId="{9B9959D7-921D-4026-B2DC-3E8E7D3C27E6}" destId="{F83CFCC4-D1A6-4BBF-A50A-217ED9DCF990}" srcOrd="0" destOrd="0" presId="urn:microsoft.com/office/officeart/2005/8/layout/hierarchy1"/>
    <dgm:cxn modelId="{98F69564-603D-4086-84B5-E324ABF1319B}" type="presParOf" srcId="{F83CFCC4-D1A6-4BBF-A50A-217ED9DCF990}" destId="{87F260C3-B345-47B0-AE74-2AD9274908BC}" srcOrd="0" destOrd="0" presId="urn:microsoft.com/office/officeart/2005/8/layout/hierarchy1"/>
    <dgm:cxn modelId="{969AC72F-FC51-43D2-A2A5-D4255F535496}" type="presParOf" srcId="{F83CFCC4-D1A6-4BBF-A50A-217ED9DCF990}" destId="{88A75930-0839-42C5-A238-C3426A334A6E}" srcOrd="1" destOrd="0" presId="urn:microsoft.com/office/officeart/2005/8/layout/hierarchy1"/>
    <dgm:cxn modelId="{C4D68701-2AB8-4E83-BFB7-5B37E85CED68}" type="presParOf" srcId="{9B9959D7-921D-4026-B2DC-3E8E7D3C27E6}" destId="{8CF887A8-3D60-40EA-BBDA-58B98963C31D}" srcOrd="1" destOrd="0" presId="urn:microsoft.com/office/officeart/2005/8/layout/hierarchy1"/>
    <dgm:cxn modelId="{7E364B62-2CA6-4A9F-883E-DA716FE93466}" type="presParOf" srcId="{EFE50FFE-5951-46AE-805B-5EA068E7D886}" destId="{76EBBA21-9602-4EC1-A5D0-5DC0CB2EE90A}" srcOrd="2" destOrd="0" presId="urn:microsoft.com/office/officeart/2005/8/layout/hierarchy1"/>
    <dgm:cxn modelId="{E754AE49-4B3A-46FB-9538-9FDDE86F4074}" type="presParOf" srcId="{EFE50FFE-5951-46AE-805B-5EA068E7D886}" destId="{1037210D-EA15-4847-ABB3-0D6AA4BC53C7}" srcOrd="3" destOrd="0" presId="urn:microsoft.com/office/officeart/2005/8/layout/hierarchy1"/>
    <dgm:cxn modelId="{276CFD4A-41A7-41E0-8B3F-E0FCED4747D0}" type="presParOf" srcId="{1037210D-EA15-4847-ABB3-0D6AA4BC53C7}" destId="{73C8B257-BAF8-437C-BFFF-BEB6EC379FBB}" srcOrd="0" destOrd="0" presId="urn:microsoft.com/office/officeart/2005/8/layout/hierarchy1"/>
    <dgm:cxn modelId="{B95D545D-2332-49B1-A907-B71C264F24FE}" type="presParOf" srcId="{73C8B257-BAF8-437C-BFFF-BEB6EC379FBB}" destId="{4BF46CBB-6DAB-4E18-B54B-C48B2A94B816}" srcOrd="0" destOrd="0" presId="urn:microsoft.com/office/officeart/2005/8/layout/hierarchy1"/>
    <dgm:cxn modelId="{DBC8426B-DA49-45BE-8CCD-6334F1E97707}" type="presParOf" srcId="{73C8B257-BAF8-437C-BFFF-BEB6EC379FBB}" destId="{4AF4A7E1-FBF2-4A62-863E-447DE380E82A}" srcOrd="1" destOrd="0" presId="urn:microsoft.com/office/officeart/2005/8/layout/hierarchy1"/>
    <dgm:cxn modelId="{D3A8C18A-532B-4B2E-86BC-FA0F7B264965}" type="presParOf" srcId="{1037210D-EA15-4847-ABB3-0D6AA4BC53C7}" destId="{0CE81593-BC71-4AEC-B971-7244D652BF5F}" srcOrd="1" destOrd="0" presId="urn:microsoft.com/office/officeart/2005/8/layout/hierarchy1"/>
    <dgm:cxn modelId="{CA8F1D43-046F-4DFE-B1F6-D1734B5C04B5}" type="presParOf" srcId="{EFE50FFE-5951-46AE-805B-5EA068E7D886}" destId="{56CF8610-3A59-404F-A591-705B3380E4CA}" srcOrd="4" destOrd="0" presId="urn:microsoft.com/office/officeart/2005/8/layout/hierarchy1"/>
    <dgm:cxn modelId="{6DB61DA7-E9A2-4D73-A4A2-D31929BAD124}" type="presParOf" srcId="{EFE50FFE-5951-46AE-805B-5EA068E7D886}" destId="{55D05B2F-D300-4445-886F-8E351EB11E28}" srcOrd="5" destOrd="0" presId="urn:microsoft.com/office/officeart/2005/8/layout/hierarchy1"/>
    <dgm:cxn modelId="{46FE5D05-1209-4C7F-BD24-0CAA3A115E85}" type="presParOf" srcId="{55D05B2F-D300-4445-886F-8E351EB11E28}" destId="{5E3BED4F-892E-43D2-95A0-F5A408CD8A1F}" srcOrd="0" destOrd="0" presId="urn:microsoft.com/office/officeart/2005/8/layout/hierarchy1"/>
    <dgm:cxn modelId="{FF5A902A-FBCC-4597-A05D-5C862CD81FDD}" type="presParOf" srcId="{5E3BED4F-892E-43D2-95A0-F5A408CD8A1F}" destId="{DC8B3071-AF1C-4F96-AEC0-F3E8C8F2A5E7}" srcOrd="0" destOrd="0" presId="urn:microsoft.com/office/officeart/2005/8/layout/hierarchy1"/>
    <dgm:cxn modelId="{DAB85CC3-BB36-4AA1-9515-FA25080A1927}" type="presParOf" srcId="{5E3BED4F-892E-43D2-95A0-F5A408CD8A1F}" destId="{F910F886-ED49-45C6-9C39-BCCDB02C6EC6}" srcOrd="1" destOrd="0" presId="urn:microsoft.com/office/officeart/2005/8/layout/hierarchy1"/>
    <dgm:cxn modelId="{F9325E03-73DB-4150-87FE-31A745C30E5A}" type="presParOf" srcId="{55D05B2F-D300-4445-886F-8E351EB11E28}" destId="{58465533-AE95-4795-929F-12BD3078D5D0}" srcOrd="1" destOrd="0" presId="urn:microsoft.com/office/officeart/2005/8/layout/hierarchy1"/>
    <dgm:cxn modelId="{D6CA25F8-05E9-4202-BACD-D35DE4FD6D9A}" type="presParOf" srcId="{D37D004C-52BF-4939-88A4-8AD3E8FFBE1B}" destId="{A2DA5410-3778-4D7B-AF8A-7BE30B630332}" srcOrd="2" destOrd="0" presId="urn:microsoft.com/office/officeart/2005/8/layout/hierarchy1"/>
    <dgm:cxn modelId="{9A5DD8A5-E77D-4EE2-AB20-8BC152CB0EBF}" type="presParOf" srcId="{D37D004C-52BF-4939-88A4-8AD3E8FFBE1B}" destId="{5D20A1E2-C4CA-4A1B-BA56-9BABE72CD4DC}" srcOrd="3" destOrd="0" presId="urn:microsoft.com/office/officeart/2005/8/layout/hierarchy1"/>
    <dgm:cxn modelId="{7C36ED19-FB2C-4FAD-94C6-DD16BFF83B6B}" type="presParOf" srcId="{5D20A1E2-C4CA-4A1B-BA56-9BABE72CD4DC}" destId="{B510E995-6BC8-4B1A-A3E8-05C3AA920FEB}" srcOrd="0" destOrd="0" presId="urn:microsoft.com/office/officeart/2005/8/layout/hierarchy1"/>
    <dgm:cxn modelId="{082B905D-386F-43F6-876D-552901965439}" type="presParOf" srcId="{B510E995-6BC8-4B1A-A3E8-05C3AA920FEB}" destId="{0E8FDA06-929C-406A-A54A-C0C649C43F0E}" srcOrd="0" destOrd="0" presId="urn:microsoft.com/office/officeart/2005/8/layout/hierarchy1"/>
    <dgm:cxn modelId="{BA4C3CAB-7CF0-473C-BFEC-E7E93E9A2460}" type="presParOf" srcId="{B510E995-6BC8-4B1A-A3E8-05C3AA920FEB}" destId="{EB876C1C-5D47-473B-8FA1-36E70629FCE3}" srcOrd="1" destOrd="0" presId="urn:microsoft.com/office/officeart/2005/8/layout/hierarchy1"/>
    <dgm:cxn modelId="{FAC0B0D3-8E0F-4646-9D62-262277221950}" type="presParOf" srcId="{5D20A1E2-C4CA-4A1B-BA56-9BABE72CD4DC}" destId="{BF0F2D5B-EB30-4369-A23D-7D7C698FED5A}" srcOrd="1" destOrd="0" presId="urn:microsoft.com/office/officeart/2005/8/layout/hierarchy1"/>
    <dgm:cxn modelId="{D7F3A6ED-2784-4566-A541-CA04B1796BA8}" type="presParOf" srcId="{BF0F2D5B-EB30-4369-A23D-7D7C698FED5A}" destId="{C5263771-D78C-4DF5-AEF4-046D4B4734F1}" srcOrd="0" destOrd="0" presId="urn:microsoft.com/office/officeart/2005/8/layout/hierarchy1"/>
    <dgm:cxn modelId="{10B4EC5A-6F94-44A1-AD3C-6FF52CEA5DD6}" type="presParOf" srcId="{BF0F2D5B-EB30-4369-A23D-7D7C698FED5A}" destId="{27F51495-D782-4EEC-B8E3-B2824607FAD8}" srcOrd="1" destOrd="0" presId="urn:microsoft.com/office/officeart/2005/8/layout/hierarchy1"/>
    <dgm:cxn modelId="{29B226E9-E986-4DF0-B2A2-BE5755236735}" type="presParOf" srcId="{27F51495-D782-4EEC-B8E3-B2824607FAD8}" destId="{40B7A67F-7D30-47B8-BC5F-5FB1265406A9}" srcOrd="0" destOrd="0" presId="urn:microsoft.com/office/officeart/2005/8/layout/hierarchy1"/>
    <dgm:cxn modelId="{E67E70CD-4E67-4088-9EE4-8F1E4640E427}" type="presParOf" srcId="{40B7A67F-7D30-47B8-BC5F-5FB1265406A9}" destId="{C0A0FC52-E527-4F08-BAD4-38E4EED6B3DE}" srcOrd="0" destOrd="0" presId="urn:microsoft.com/office/officeart/2005/8/layout/hierarchy1"/>
    <dgm:cxn modelId="{24FA9455-E9A8-4616-99D0-61BCCD735968}" type="presParOf" srcId="{40B7A67F-7D30-47B8-BC5F-5FB1265406A9}" destId="{69D408B0-3D73-43DC-AD47-A979CAB37454}" srcOrd="1" destOrd="0" presId="urn:microsoft.com/office/officeart/2005/8/layout/hierarchy1"/>
    <dgm:cxn modelId="{58A05CC2-9516-46DB-B5F2-907FF0A91CD6}" type="presParOf" srcId="{27F51495-D782-4EEC-B8E3-B2824607FAD8}" destId="{9B42DAF7-ABF2-46D2-9A68-A2C1EE048DAF}" srcOrd="1" destOrd="0" presId="urn:microsoft.com/office/officeart/2005/8/layout/hierarchy1"/>
    <dgm:cxn modelId="{3F4A83C3-292C-4B21-BF76-04BFE628EFAE}" type="presParOf" srcId="{BF0F2D5B-EB30-4369-A23D-7D7C698FED5A}" destId="{3EA9CFA7-1E93-46DD-A0BC-D30871487D94}" srcOrd="2" destOrd="0" presId="urn:microsoft.com/office/officeart/2005/8/layout/hierarchy1"/>
    <dgm:cxn modelId="{D2BAB1FB-B5F7-4B7E-91EB-3065984CC981}" type="presParOf" srcId="{BF0F2D5B-EB30-4369-A23D-7D7C698FED5A}" destId="{2B89DFD5-595A-4443-9ECD-D95F2756D958}" srcOrd="3" destOrd="0" presId="urn:microsoft.com/office/officeart/2005/8/layout/hierarchy1"/>
    <dgm:cxn modelId="{1E52FAA1-5090-4B93-A13A-E7C4DFD42CE4}" type="presParOf" srcId="{2B89DFD5-595A-4443-9ECD-D95F2756D958}" destId="{38945E26-40C9-4A88-BA2E-C2BD2E078C45}" srcOrd="0" destOrd="0" presId="urn:microsoft.com/office/officeart/2005/8/layout/hierarchy1"/>
    <dgm:cxn modelId="{48E9EEBE-47FD-4B3D-B118-48C47185A2CC}" type="presParOf" srcId="{38945E26-40C9-4A88-BA2E-C2BD2E078C45}" destId="{E8E6C853-EDEE-47E9-B92F-4318F352D48B}" srcOrd="0" destOrd="0" presId="urn:microsoft.com/office/officeart/2005/8/layout/hierarchy1"/>
    <dgm:cxn modelId="{0831C1BE-A19C-4168-938A-7641F67BF456}" type="presParOf" srcId="{38945E26-40C9-4A88-BA2E-C2BD2E078C45}" destId="{6CCF17C8-5F38-4E70-B92F-5E2C8E9362D4}" srcOrd="1" destOrd="0" presId="urn:microsoft.com/office/officeart/2005/8/layout/hierarchy1"/>
    <dgm:cxn modelId="{C2825AF1-128B-496C-89AE-D36B41C43102}" type="presParOf" srcId="{2B89DFD5-595A-4443-9ECD-D95F2756D958}" destId="{C4DE9C55-31FE-4CA3-BF1F-B9BAFC128833}" srcOrd="1" destOrd="0" presId="urn:microsoft.com/office/officeart/2005/8/layout/hierarchy1"/>
    <dgm:cxn modelId="{303E9A05-5F7C-4822-8E38-DB228D549498}" type="presParOf" srcId="{D37D004C-52BF-4939-88A4-8AD3E8FFBE1B}" destId="{713E3111-2CEE-4C8C-9A97-AA55D93B4BBC}" srcOrd="4" destOrd="0" presId="urn:microsoft.com/office/officeart/2005/8/layout/hierarchy1"/>
    <dgm:cxn modelId="{B23AF1DF-B0DC-4606-B3C0-F417DA6B8119}" type="presParOf" srcId="{D37D004C-52BF-4939-88A4-8AD3E8FFBE1B}" destId="{92DC8381-2F56-45D7-AA4D-61B0A16D3C97}" srcOrd="5" destOrd="0" presId="urn:microsoft.com/office/officeart/2005/8/layout/hierarchy1"/>
    <dgm:cxn modelId="{D3672568-5080-4AF3-B8B8-E8935BA031C1}" type="presParOf" srcId="{92DC8381-2F56-45D7-AA4D-61B0A16D3C97}" destId="{31203572-1CFD-4734-B0A6-55B9EF6C5BA7}" srcOrd="0" destOrd="0" presId="urn:microsoft.com/office/officeart/2005/8/layout/hierarchy1"/>
    <dgm:cxn modelId="{3F53D68D-EE0F-433B-8234-D96C3EBE4272}" type="presParOf" srcId="{31203572-1CFD-4734-B0A6-55B9EF6C5BA7}" destId="{5E0AB3C8-AE88-4DDB-84B9-CD6CA8E81711}" srcOrd="0" destOrd="0" presId="urn:microsoft.com/office/officeart/2005/8/layout/hierarchy1"/>
    <dgm:cxn modelId="{FA9A7D44-0B7A-4EBD-AB65-181A904D4C79}" type="presParOf" srcId="{31203572-1CFD-4734-B0A6-55B9EF6C5BA7}" destId="{92E9EB3A-0885-45EC-A01A-801A4D2A9044}" srcOrd="1" destOrd="0" presId="urn:microsoft.com/office/officeart/2005/8/layout/hierarchy1"/>
    <dgm:cxn modelId="{BC4CFB33-47E0-473D-BBEE-D3F2046985E9}" type="presParOf" srcId="{92DC8381-2F56-45D7-AA4D-61B0A16D3C97}" destId="{37183590-8928-4C07-83D7-45C41135A224}" srcOrd="1" destOrd="0" presId="urn:microsoft.com/office/officeart/2005/8/layout/hierarchy1"/>
    <dgm:cxn modelId="{CFB55ADB-0653-44D1-AFCA-2C05CC87BCFB}" type="presParOf" srcId="{37183590-8928-4C07-83D7-45C41135A224}" destId="{08F33233-7357-4270-8F6A-4E344C2B5083}" srcOrd="0" destOrd="0" presId="urn:microsoft.com/office/officeart/2005/8/layout/hierarchy1"/>
    <dgm:cxn modelId="{D2D83740-292F-45C2-8F40-F13C5358BD58}" type="presParOf" srcId="{37183590-8928-4C07-83D7-45C41135A224}" destId="{5E7AF4EB-173D-47BF-B93D-19DFF88A4565}" srcOrd="1" destOrd="0" presId="urn:microsoft.com/office/officeart/2005/8/layout/hierarchy1"/>
    <dgm:cxn modelId="{6769131D-8F31-4716-83B9-D436C2CB633A}" type="presParOf" srcId="{5E7AF4EB-173D-47BF-B93D-19DFF88A4565}" destId="{D60CA89E-3694-44FE-B18A-E896C145FA07}" srcOrd="0" destOrd="0" presId="urn:microsoft.com/office/officeart/2005/8/layout/hierarchy1"/>
    <dgm:cxn modelId="{A90B1174-C276-45DF-A4AB-7AA28B94DBC6}" type="presParOf" srcId="{D60CA89E-3694-44FE-B18A-E896C145FA07}" destId="{8A205514-042A-4F0E-95DD-6664A6FD7FAE}" srcOrd="0" destOrd="0" presId="urn:microsoft.com/office/officeart/2005/8/layout/hierarchy1"/>
    <dgm:cxn modelId="{3BC08E6C-6BC9-46A2-84F4-4B54B66B8260}" type="presParOf" srcId="{D60CA89E-3694-44FE-B18A-E896C145FA07}" destId="{A5C44A0E-B8DE-49A3-9E17-46E5406BD7C9}" srcOrd="1" destOrd="0" presId="urn:microsoft.com/office/officeart/2005/8/layout/hierarchy1"/>
    <dgm:cxn modelId="{E7474C6C-562A-427A-84E8-1ECC393FE0AF}" type="presParOf" srcId="{5E7AF4EB-173D-47BF-B93D-19DFF88A4565}" destId="{F262ECCE-4C52-48BA-AD73-88CE65230451}" srcOrd="1" destOrd="0" presId="urn:microsoft.com/office/officeart/2005/8/layout/hierarchy1"/>
    <dgm:cxn modelId="{23BE4074-7784-423B-89AA-5D3A42D12C33}" type="presParOf" srcId="{37183590-8928-4C07-83D7-45C41135A224}" destId="{445161FB-4AB3-4F98-9B8C-DD3D37D64AAD}" srcOrd="2" destOrd="0" presId="urn:microsoft.com/office/officeart/2005/8/layout/hierarchy1"/>
    <dgm:cxn modelId="{371C0301-2ED8-4756-A9A0-6D2EB9D20168}" type="presParOf" srcId="{37183590-8928-4C07-83D7-45C41135A224}" destId="{EE609B6E-670F-4DDA-9DA4-A317519D478E}" srcOrd="3" destOrd="0" presId="urn:microsoft.com/office/officeart/2005/8/layout/hierarchy1"/>
    <dgm:cxn modelId="{FF757024-0545-456E-B0DE-B06D03FAA954}" type="presParOf" srcId="{EE609B6E-670F-4DDA-9DA4-A317519D478E}" destId="{349BDBA3-16F7-43B2-BCA5-634CDA0BC9AC}" srcOrd="0" destOrd="0" presId="urn:microsoft.com/office/officeart/2005/8/layout/hierarchy1"/>
    <dgm:cxn modelId="{FE048825-FC1D-4462-A3C4-B91506AA62F7}" type="presParOf" srcId="{349BDBA3-16F7-43B2-BCA5-634CDA0BC9AC}" destId="{29DC7479-2B3A-40EF-9210-4BC223746750}" srcOrd="0" destOrd="0" presId="urn:microsoft.com/office/officeart/2005/8/layout/hierarchy1"/>
    <dgm:cxn modelId="{21C38091-5BE7-4530-B162-A0C0A9F32960}" type="presParOf" srcId="{349BDBA3-16F7-43B2-BCA5-634CDA0BC9AC}" destId="{4FD0ACDA-7876-4D7D-AA57-C5A778569B4E}" srcOrd="1" destOrd="0" presId="urn:microsoft.com/office/officeart/2005/8/layout/hierarchy1"/>
    <dgm:cxn modelId="{E4A443B4-7901-4091-9029-805A57A6EF11}" type="presParOf" srcId="{EE609B6E-670F-4DDA-9DA4-A317519D478E}" destId="{4EB85C3F-2AF4-432F-835A-51BBF23FF33D}" srcOrd="1" destOrd="0" presId="urn:microsoft.com/office/officeart/2005/8/layout/hierarchy1"/>
    <dgm:cxn modelId="{AE83323B-8A18-4BAB-9C60-02821D39C833}" type="presParOf" srcId="{37183590-8928-4C07-83D7-45C41135A224}" destId="{6EFE8BF9-A15E-4D5D-A96C-D1D67599505F}" srcOrd="4" destOrd="0" presId="urn:microsoft.com/office/officeart/2005/8/layout/hierarchy1"/>
    <dgm:cxn modelId="{6DB7757D-8579-4521-B560-889B2039CAFD}" type="presParOf" srcId="{37183590-8928-4C07-83D7-45C41135A224}" destId="{CD3EEAE6-E859-4037-98F2-5AF5C82F7B19}" srcOrd="5" destOrd="0" presId="urn:microsoft.com/office/officeart/2005/8/layout/hierarchy1"/>
    <dgm:cxn modelId="{F4D758BA-B188-4B00-8A94-C1FA2C5577D0}" type="presParOf" srcId="{CD3EEAE6-E859-4037-98F2-5AF5C82F7B19}" destId="{D55B721F-9159-44F6-8C3A-83C76FC43D49}" srcOrd="0" destOrd="0" presId="urn:microsoft.com/office/officeart/2005/8/layout/hierarchy1"/>
    <dgm:cxn modelId="{BBB9DB62-4BEC-42A4-AB98-715C3A2C6C0C}" type="presParOf" srcId="{D55B721F-9159-44F6-8C3A-83C76FC43D49}" destId="{33B5C4F8-0816-4B81-8998-A22A78F1C694}" srcOrd="0" destOrd="0" presId="urn:microsoft.com/office/officeart/2005/8/layout/hierarchy1"/>
    <dgm:cxn modelId="{C4EFB3C5-4BD9-483A-A84B-86CD994A602A}" type="presParOf" srcId="{D55B721F-9159-44F6-8C3A-83C76FC43D49}" destId="{6A685B8D-334C-487F-9307-B5E79FE248EC}" srcOrd="1" destOrd="0" presId="urn:microsoft.com/office/officeart/2005/8/layout/hierarchy1"/>
    <dgm:cxn modelId="{6FE575FF-6442-4A59-B8EE-19FBA91882CB}" type="presParOf" srcId="{CD3EEAE6-E859-4037-98F2-5AF5C82F7B19}" destId="{6A1C1E15-5B73-41A3-BB62-379F4FACA92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0772EE-67A5-42A4-8C2D-64DC53E5B50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592F3F8-763F-480B-A989-DD52FF6DF921}">
      <dgm:prSet phldrT="[Texto]"/>
      <dgm:spPr/>
      <dgm:t>
        <a:bodyPr/>
        <a:lstStyle/>
        <a:p>
          <a:r>
            <a:rPr lang="es-ES" dirty="0"/>
            <a:t>CONCESIONARIO</a:t>
          </a:r>
        </a:p>
      </dgm:t>
    </dgm:pt>
    <dgm:pt modelId="{E78423B6-2495-4344-B1F5-3D6FCD846739}" type="parTrans" cxnId="{83E73326-1955-4DF0-97E3-F33EF160A37F}">
      <dgm:prSet/>
      <dgm:spPr/>
      <dgm:t>
        <a:bodyPr/>
        <a:lstStyle/>
        <a:p>
          <a:endParaRPr lang="es-ES"/>
        </a:p>
      </dgm:t>
    </dgm:pt>
    <dgm:pt modelId="{6D68053E-6035-4A86-B796-F8137C42AD3A}" type="sibTrans" cxnId="{83E73326-1955-4DF0-97E3-F33EF160A37F}">
      <dgm:prSet/>
      <dgm:spPr/>
      <dgm:t>
        <a:bodyPr/>
        <a:lstStyle/>
        <a:p>
          <a:endParaRPr lang="es-ES"/>
        </a:p>
      </dgm:t>
    </dgm:pt>
    <dgm:pt modelId="{B77FEBA8-327A-4358-88A4-F0EF94E6EE43}">
      <dgm:prSet phldrT="[Texto]"/>
      <dgm:spPr/>
      <dgm:t>
        <a:bodyPr/>
        <a:lstStyle/>
        <a:p>
          <a:r>
            <a:rPr lang="es-ES" dirty="0"/>
            <a:t>TALLER</a:t>
          </a:r>
        </a:p>
      </dgm:t>
    </dgm:pt>
    <dgm:pt modelId="{4790AB6F-7084-4D14-B5DB-AC575037BF32}" type="parTrans" cxnId="{780AA472-023D-4148-BC96-DF953B47C672}">
      <dgm:prSet/>
      <dgm:spPr/>
      <dgm:t>
        <a:bodyPr/>
        <a:lstStyle/>
        <a:p>
          <a:endParaRPr lang="es-ES"/>
        </a:p>
      </dgm:t>
    </dgm:pt>
    <dgm:pt modelId="{9CA15E8D-38CA-4E7B-B37C-DDA43D8645A7}" type="sibTrans" cxnId="{780AA472-023D-4148-BC96-DF953B47C672}">
      <dgm:prSet/>
      <dgm:spPr/>
      <dgm:t>
        <a:bodyPr/>
        <a:lstStyle/>
        <a:p>
          <a:endParaRPr lang="es-ES"/>
        </a:p>
      </dgm:t>
    </dgm:pt>
    <dgm:pt modelId="{9364AFF2-A090-4BD0-89AB-59CADA398D5C}">
      <dgm:prSet phldrT="[Texto]"/>
      <dgm:spPr/>
      <dgm:t>
        <a:bodyPr/>
        <a:lstStyle/>
        <a:p>
          <a:r>
            <a:rPr lang="es-ES" dirty="0"/>
            <a:t>COCHES</a:t>
          </a:r>
        </a:p>
      </dgm:t>
    </dgm:pt>
    <dgm:pt modelId="{5EB43160-1C8F-4942-9952-04CF3B770B99}" type="parTrans" cxnId="{E4D9B74A-FFBF-4DDF-B38E-64BE0EBC390A}">
      <dgm:prSet/>
      <dgm:spPr/>
      <dgm:t>
        <a:bodyPr/>
        <a:lstStyle/>
        <a:p>
          <a:endParaRPr lang="es-ES"/>
        </a:p>
      </dgm:t>
    </dgm:pt>
    <dgm:pt modelId="{63704B3D-5EF6-4AFF-94A2-D4024958056A}" type="sibTrans" cxnId="{E4D9B74A-FFBF-4DDF-B38E-64BE0EBC390A}">
      <dgm:prSet/>
      <dgm:spPr/>
      <dgm:t>
        <a:bodyPr/>
        <a:lstStyle/>
        <a:p>
          <a:endParaRPr lang="es-ES"/>
        </a:p>
      </dgm:t>
    </dgm:pt>
    <dgm:pt modelId="{652D9978-EBF6-4DE0-B7E3-9FB302FC8DCE}">
      <dgm:prSet phldrT="[Texto]"/>
      <dgm:spPr/>
      <dgm:t>
        <a:bodyPr/>
        <a:lstStyle/>
        <a:p>
          <a:r>
            <a:rPr lang="es-ES" dirty="0"/>
            <a:t>MOTOS</a:t>
          </a:r>
        </a:p>
      </dgm:t>
    </dgm:pt>
    <dgm:pt modelId="{CF61E81B-5375-4908-B80D-3B6B1BAA23DF}" type="parTrans" cxnId="{C74D269D-EA2B-4E60-8428-47DE3D9A73C5}">
      <dgm:prSet/>
      <dgm:spPr/>
      <dgm:t>
        <a:bodyPr/>
        <a:lstStyle/>
        <a:p>
          <a:endParaRPr lang="es-ES"/>
        </a:p>
      </dgm:t>
    </dgm:pt>
    <dgm:pt modelId="{F50545F2-3DD9-4701-AE1C-B64458422FDE}" type="sibTrans" cxnId="{C74D269D-EA2B-4E60-8428-47DE3D9A73C5}">
      <dgm:prSet/>
      <dgm:spPr/>
      <dgm:t>
        <a:bodyPr/>
        <a:lstStyle/>
        <a:p>
          <a:endParaRPr lang="es-ES"/>
        </a:p>
      </dgm:t>
    </dgm:pt>
    <dgm:pt modelId="{652CBE35-27E6-44B0-B5D2-7A6C578CB0D7}">
      <dgm:prSet phldrT="[Texto]"/>
      <dgm:spPr/>
      <dgm:t>
        <a:bodyPr/>
        <a:lstStyle/>
        <a:p>
          <a:r>
            <a:rPr lang="es-ES" dirty="0"/>
            <a:t>VENTA</a:t>
          </a:r>
        </a:p>
      </dgm:t>
    </dgm:pt>
    <dgm:pt modelId="{28929758-94D0-47AC-8DEA-CF03EA013B81}" type="parTrans" cxnId="{200A242B-D82F-4B6A-843A-1486553EFE23}">
      <dgm:prSet/>
      <dgm:spPr/>
      <dgm:t>
        <a:bodyPr/>
        <a:lstStyle/>
        <a:p>
          <a:endParaRPr lang="es-ES"/>
        </a:p>
      </dgm:t>
    </dgm:pt>
    <dgm:pt modelId="{4B363DBC-62E1-499F-A088-B1F4EE8745B2}" type="sibTrans" cxnId="{200A242B-D82F-4B6A-843A-1486553EFE23}">
      <dgm:prSet/>
      <dgm:spPr/>
      <dgm:t>
        <a:bodyPr/>
        <a:lstStyle/>
        <a:p>
          <a:endParaRPr lang="es-ES"/>
        </a:p>
      </dgm:t>
    </dgm:pt>
    <dgm:pt modelId="{7F5DD88A-F0CE-4F97-8C0A-5498B5E26ADD}">
      <dgm:prSet phldrT="[Texto]"/>
      <dgm:spPr/>
      <dgm:t>
        <a:bodyPr/>
        <a:lstStyle/>
        <a:p>
          <a:r>
            <a:rPr lang="es-ES" dirty="0"/>
            <a:t>VEHÍCULOS NUEVOS</a:t>
          </a:r>
        </a:p>
      </dgm:t>
    </dgm:pt>
    <dgm:pt modelId="{BAA17790-41D9-41B1-8138-D6A3C69F7B24}" type="parTrans" cxnId="{3183DD9C-744C-4021-AD74-CDBE5804E0FB}">
      <dgm:prSet/>
      <dgm:spPr/>
      <dgm:t>
        <a:bodyPr/>
        <a:lstStyle/>
        <a:p>
          <a:endParaRPr lang="es-ES"/>
        </a:p>
      </dgm:t>
    </dgm:pt>
    <dgm:pt modelId="{4502C99F-27F1-43F9-AEE1-242E3085FBC2}" type="sibTrans" cxnId="{3183DD9C-744C-4021-AD74-CDBE5804E0FB}">
      <dgm:prSet/>
      <dgm:spPr/>
      <dgm:t>
        <a:bodyPr/>
        <a:lstStyle/>
        <a:p>
          <a:endParaRPr lang="es-ES"/>
        </a:p>
      </dgm:t>
    </dgm:pt>
    <dgm:pt modelId="{9D88DF89-0E19-4142-A988-C8153C5392A3}">
      <dgm:prSet phldrT="[Texto]"/>
      <dgm:spPr/>
      <dgm:t>
        <a:bodyPr/>
        <a:lstStyle/>
        <a:p>
          <a:r>
            <a:rPr lang="es-ES" dirty="0"/>
            <a:t>ADMINISTRACIÓN</a:t>
          </a:r>
        </a:p>
      </dgm:t>
    </dgm:pt>
    <dgm:pt modelId="{D03BB433-7D4D-4104-9AD4-1C967EB00B31}" type="parTrans" cxnId="{B9C045A7-34C3-4009-83E7-A578220C2869}">
      <dgm:prSet/>
      <dgm:spPr/>
      <dgm:t>
        <a:bodyPr/>
        <a:lstStyle/>
        <a:p>
          <a:endParaRPr lang="es-ES"/>
        </a:p>
      </dgm:t>
    </dgm:pt>
    <dgm:pt modelId="{7461DC50-50CF-4232-B0ED-4C6ECCA2EFB0}" type="sibTrans" cxnId="{B9C045A7-34C3-4009-83E7-A578220C2869}">
      <dgm:prSet/>
      <dgm:spPr/>
      <dgm:t>
        <a:bodyPr/>
        <a:lstStyle/>
        <a:p>
          <a:endParaRPr lang="es-ES"/>
        </a:p>
      </dgm:t>
    </dgm:pt>
    <dgm:pt modelId="{7C2A5A6C-59D7-4691-AF72-4A2CE6B0CFED}">
      <dgm:prSet/>
      <dgm:spPr/>
      <dgm:t>
        <a:bodyPr/>
        <a:lstStyle/>
        <a:p>
          <a:r>
            <a:rPr lang="es-ES" dirty="0"/>
            <a:t>NOMINAS</a:t>
          </a:r>
        </a:p>
      </dgm:t>
    </dgm:pt>
    <dgm:pt modelId="{7276B44C-6E48-41AB-B369-38B4498DB8AC}" type="parTrans" cxnId="{4221DAA1-FB28-4C63-B98D-25F38C10B0E4}">
      <dgm:prSet/>
      <dgm:spPr/>
      <dgm:t>
        <a:bodyPr/>
        <a:lstStyle/>
        <a:p>
          <a:endParaRPr lang="es-ES"/>
        </a:p>
      </dgm:t>
    </dgm:pt>
    <dgm:pt modelId="{BEC2379B-A9A1-494F-8B66-BA9CF02C0366}" type="sibTrans" cxnId="{4221DAA1-FB28-4C63-B98D-25F38C10B0E4}">
      <dgm:prSet/>
      <dgm:spPr/>
      <dgm:t>
        <a:bodyPr/>
        <a:lstStyle/>
        <a:p>
          <a:endParaRPr lang="es-ES"/>
        </a:p>
      </dgm:t>
    </dgm:pt>
    <dgm:pt modelId="{0B723AC7-531B-4B9C-B409-26740B284B01}">
      <dgm:prSet phldrT="[Texto]"/>
      <dgm:spPr/>
      <dgm:t>
        <a:bodyPr/>
        <a:lstStyle/>
        <a:p>
          <a:r>
            <a:rPr lang="es-ES" dirty="0"/>
            <a:t>CAMIONES</a:t>
          </a:r>
        </a:p>
      </dgm:t>
    </dgm:pt>
    <dgm:pt modelId="{4E3C982F-9C43-4DAB-9A66-401A5CF28656}" type="parTrans" cxnId="{6C207A5D-5C51-43A4-8DED-B749C96D87BA}">
      <dgm:prSet/>
      <dgm:spPr/>
      <dgm:t>
        <a:bodyPr/>
        <a:lstStyle/>
        <a:p>
          <a:endParaRPr lang="es-ES"/>
        </a:p>
      </dgm:t>
    </dgm:pt>
    <dgm:pt modelId="{3291648D-B323-4783-995E-35C0CE7E474E}" type="sibTrans" cxnId="{6C207A5D-5C51-43A4-8DED-B749C96D87BA}">
      <dgm:prSet/>
      <dgm:spPr/>
      <dgm:t>
        <a:bodyPr/>
        <a:lstStyle/>
        <a:p>
          <a:endParaRPr lang="es-ES"/>
        </a:p>
      </dgm:t>
    </dgm:pt>
    <dgm:pt modelId="{1FFBDDBC-C70D-42E9-8C00-0F227AB04C3A}">
      <dgm:prSet phldrT="[Texto]"/>
      <dgm:spPr/>
      <dgm:t>
        <a:bodyPr/>
        <a:lstStyle/>
        <a:p>
          <a:r>
            <a:rPr lang="es-ES" dirty="0"/>
            <a:t>VEHÍCULOS OCASIÓN</a:t>
          </a:r>
        </a:p>
      </dgm:t>
    </dgm:pt>
    <dgm:pt modelId="{4DEEA26A-0F41-4A38-BB3A-F1DAD97A9B9C}" type="parTrans" cxnId="{2D1F3CEE-DEB5-4530-BB00-B53B5420E446}">
      <dgm:prSet/>
      <dgm:spPr/>
      <dgm:t>
        <a:bodyPr/>
        <a:lstStyle/>
        <a:p>
          <a:endParaRPr lang="es-ES"/>
        </a:p>
      </dgm:t>
    </dgm:pt>
    <dgm:pt modelId="{76CF6CB5-D787-4C1F-910F-5DF42D5C8C72}" type="sibTrans" cxnId="{2D1F3CEE-DEB5-4530-BB00-B53B5420E446}">
      <dgm:prSet/>
      <dgm:spPr/>
      <dgm:t>
        <a:bodyPr/>
        <a:lstStyle/>
        <a:p>
          <a:endParaRPr lang="es-ES"/>
        </a:p>
      </dgm:t>
    </dgm:pt>
    <dgm:pt modelId="{1CE231F1-A53A-40BB-A8FA-5318A4E034CA}">
      <dgm:prSet/>
      <dgm:spPr/>
      <dgm:t>
        <a:bodyPr/>
        <a:lstStyle/>
        <a:p>
          <a:r>
            <a:rPr lang="es-ES" dirty="0"/>
            <a:t>COMERCIAL</a:t>
          </a:r>
        </a:p>
      </dgm:t>
    </dgm:pt>
    <dgm:pt modelId="{58A09107-F4B8-4000-8A11-21F95A1C497C}" type="parTrans" cxnId="{3DAEEDAB-1E67-44FC-9D5B-EF423F48A9C8}">
      <dgm:prSet/>
      <dgm:spPr/>
      <dgm:t>
        <a:bodyPr/>
        <a:lstStyle/>
        <a:p>
          <a:endParaRPr lang="es-ES"/>
        </a:p>
      </dgm:t>
    </dgm:pt>
    <dgm:pt modelId="{7F4FB752-EBE8-45CA-883D-5C6658A46571}" type="sibTrans" cxnId="{3DAEEDAB-1E67-44FC-9D5B-EF423F48A9C8}">
      <dgm:prSet/>
      <dgm:spPr/>
      <dgm:t>
        <a:bodyPr/>
        <a:lstStyle/>
        <a:p>
          <a:endParaRPr lang="es-ES"/>
        </a:p>
      </dgm:t>
    </dgm:pt>
    <dgm:pt modelId="{93D3A611-27F8-4E14-A4F7-4DB98B7F02A0}">
      <dgm:prSet/>
      <dgm:spPr/>
      <dgm:t>
        <a:bodyPr/>
        <a:lstStyle/>
        <a:p>
          <a:r>
            <a:rPr lang="es-ES" dirty="0"/>
            <a:t>PAGOS/COBROS</a:t>
          </a:r>
        </a:p>
      </dgm:t>
    </dgm:pt>
    <dgm:pt modelId="{D26BF30C-2A18-4195-9849-3734123786C7}" type="parTrans" cxnId="{4A3A4BCD-76D7-4A57-A859-072086558A72}">
      <dgm:prSet/>
      <dgm:spPr/>
      <dgm:t>
        <a:bodyPr/>
        <a:lstStyle/>
        <a:p>
          <a:endParaRPr lang="es-ES"/>
        </a:p>
      </dgm:t>
    </dgm:pt>
    <dgm:pt modelId="{2A1CE77F-C461-49F6-A97A-67E7701600B4}" type="sibTrans" cxnId="{4A3A4BCD-76D7-4A57-A859-072086558A72}">
      <dgm:prSet/>
      <dgm:spPr/>
      <dgm:t>
        <a:bodyPr/>
        <a:lstStyle/>
        <a:p>
          <a:endParaRPr lang="es-ES"/>
        </a:p>
      </dgm:t>
    </dgm:pt>
    <dgm:pt modelId="{67ED92A4-CF88-4BC9-A293-A4F3FE5EDFD2}">
      <dgm:prSet phldrT="[Texto]"/>
      <dgm:spPr/>
      <dgm:t>
        <a:bodyPr/>
        <a:lstStyle/>
        <a:p>
          <a:r>
            <a:rPr lang="es-ES" dirty="0"/>
            <a:t>COCHES ELECTRICOS</a:t>
          </a:r>
        </a:p>
      </dgm:t>
    </dgm:pt>
    <dgm:pt modelId="{592E6563-1537-4461-A48C-46ED523F13B2}" type="parTrans" cxnId="{346A8369-EE9E-4B0F-A950-28E018543BA7}">
      <dgm:prSet/>
      <dgm:spPr/>
      <dgm:t>
        <a:bodyPr/>
        <a:lstStyle/>
        <a:p>
          <a:endParaRPr lang="es-ES"/>
        </a:p>
      </dgm:t>
    </dgm:pt>
    <dgm:pt modelId="{DD4B7002-9D13-41D5-B27C-B8B66AA9F9CA}" type="sibTrans" cxnId="{346A8369-EE9E-4B0F-A950-28E018543BA7}">
      <dgm:prSet/>
      <dgm:spPr/>
      <dgm:t>
        <a:bodyPr/>
        <a:lstStyle/>
        <a:p>
          <a:endParaRPr lang="es-ES"/>
        </a:p>
      </dgm:t>
    </dgm:pt>
    <dgm:pt modelId="{7B0255B4-CC8A-417F-982B-D84A339B57D5}" type="pres">
      <dgm:prSet presAssocID="{4F0772EE-67A5-42A4-8C2D-64DC53E5B5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4AB0A3-983E-497F-9B34-FC339A65A244}" type="pres">
      <dgm:prSet presAssocID="{F592F3F8-763F-480B-A989-DD52FF6DF921}" presName="hierRoot1" presStyleCnt="0"/>
      <dgm:spPr/>
    </dgm:pt>
    <dgm:pt modelId="{7D66F572-579A-4FE1-A48D-C4BE210C6F9E}" type="pres">
      <dgm:prSet presAssocID="{F592F3F8-763F-480B-A989-DD52FF6DF921}" presName="composite" presStyleCnt="0"/>
      <dgm:spPr/>
    </dgm:pt>
    <dgm:pt modelId="{1E631050-9F35-44EC-B04A-A3212DEC6393}" type="pres">
      <dgm:prSet presAssocID="{F592F3F8-763F-480B-A989-DD52FF6DF921}" presName="background" presStyleLbl="node0" presStyleIdx="0" presStyleCnt="1"/>
      <dgm:spPr/>
    </dgm:pt>
    <dgm:pt modelId="{5FB1136B-0D09-4241-9680-E67694315584}" type="pres">
      <dgm:prSet presAssocID="{F592F3F8-763F-480B-A989-DD52FF6DF921}" presName="text" presStyleLbl="fgAcc0" presStyleIdx="0" presStyleCnt="1">
        <dgm:presLayoutVars>
          <dgm:chPref val="3"/>
        </dgm:presLayoutVars>
      </dgm:prSet>
      <dgm:spPr/>
    </dgm:pt>
    <dgm:pt modelId="{D37D004C-52BF-4939-88A4-8AD3E8FFBE1B}" type="pres">
      <dgm:prSet presAssocID="{F592F3F8-763F-480B-A989-DD52FF6DF921}" presName="hierChild2" presStyleCnt="0"/>
      <dgm:spPr/>
    </dgm:pt>
    <dgm:pt modelId="{76755F43-D841-4CB2-B861-F31D22557DF7}" type="pres">
      <dgm:prSet presAssocID="{4790AB6F-7084-4D14-B5DB-AC575037BF32}" presName="Name10" presStyleLbl="parChTrans1D2" presStyleIdx="0" presStyleCnt="3"/>
      <dgm:spPr/>
    </dgm:pt>
    <dgm:pt modelId="{F2908681-3628-4B74-84E1-920AAD36F44C}" type="pres">
      <dgm:prSet presAssocID="{B77FEBA8-327A-4358-88A4-F0EF94E6EE43}" presName="hierRoot2" presStyleCnt="0"/>
      <dgm:spPr/>
    </dgm:pt>
    <dgm:pt modelId="{E4BC417C-6E8E-4D3B-8400-1507D73B55DB}" type="pres">
      <dgm:prSet presAssocID="{B77FEBA8-327A-4358-88A4-F0EF94E6EE43}" presName="composite2" presStyleCnt="0"/>
      <dgm:spPr/>
    </dgm:pt>
    <dgm:pt modelId="{A9431805-E690-4008-B093-59EBD7A413EE}" type="pres">
      <dgm:prSet presAssocID="{B77FEBA8-327A-4358-88A4-F0EF94E6EE43}" presName="background2" presStyleLbl="node2" presStyleIdx="0" presStyleCnt="3"/>
      <dgm:spPr/>
    </dgm:pt>
    <dgm:pt modelId="{143D65F4-19BB-4AE9-B074-27CA9CF00C76}" type="pres">
      <dgm:prSet presAssocID="{B77FEBA8-327A-4358-88A4-F0EF94E6EE43}" presName="text2" presStyleLbl="fgAcc2" presStyleIdx="0" presStyleCnt="3">
        <dgm:presLayoutVars>
          <dgm:chPref val="3"/>
        </dgm:presLayoutVars>
      </dgm:prSet>
      <dgm:spPr/>
    </dgm:pt>
    <dgm:pt modelId="{EFE50FFE-5951-46AE-805B-5EA068E7D886}" type="pres">
      <dgm:prSet presAssocID="{B77FEBA8-327A-4358-88A4-F0EF94E6EE43}" presName="hierChild3" presStyleCnt="0"/>
      <dgm:spPr/>
    </dgm:pt>
    <dgm:pt modelId="{FC04D01A-6ADC-415C-87E6-1501BE36EA25}" type="pres">
      <dgm:prSet presAssocID="{5EB43160-1C8F-4942-9952-04CF3B770B99}" presName="Name17" presStyleLbl="parChTrans1D3" presStyleIdx="0" presStyleCnt="9"/>
      <dgm:spPr/>
    </dgm:pt>
    <dgm:pt modelId="{9B9959D7-921D-4026-B2DC-3E8E7D3C27E6}" type="pres">
      <dgm:prSet presAssocID="{9364AFF2-A090-4BD0-89AB-59CADA398D5C}" presName="hierRoot3" presStyleCnt="0"/>
      <dgm:spPr/>
    </dgm:pt>
    <dgm:pt modelId="{F83CFCC4-D1A6-4BBF-A50A-217ED9DCF990}" type="pres">
      <dgm:prSet presAssocID="{9364AFF2-A090-4BD0-89AB-59CADA398D5C}" presName="composite3" presStyleCnt="0"/>
      <dgm:spPr/>
    </dgm:pt>
    <dgm:pt modelId="{87F260C3-B345-47B0-AE74-2AD9274908BC}" type="pres">
      <dgm:prSet presAssocID="{9364AFF2-A090-4BD0-89AB-59CADA398D5C}" presName="background3" presStyleLbl="node3" presStyleIdx="0" presStyleCnt="9"/>
      <dgm:spPr/>
    </dgm:pt>
    <dgm:pt modelId="{88A75930-0839-42C5-A238-C3426A334A6E}" type="pres">
      <dgm:prSet presAssocID="{9364AFF2-A090-4BD0-89AB-59CADA398D5C}" presName="text3" presStyleLbl="fgAcc3" presStyleIdx="0" presStyleCnt="9">
        <dgm:presLayoutVars>
          <dgm:chPref val="3"/>
        </dgm:presLayoutVars>
      </dgm:prSet>
      <dgm:spPr/>
    </dgm:pt>
    <dgm:pt modelId="{8CF887A8-3D60-40EA-BBDA-58B98963C31D}" type="pres">
      <dgm:prSet presAssocID="{9364AFF2-A090-4BD0-89AB-59CADA398D5C}" presName="hierChild4" presStyleCnt="0"/>
      <dgm:spPr/>
    </dgm:pt>
    <dgm:pt modelId="{7BA88726-2D85-42C9-87CE-21DD0D8C8C17}" type="pres">
      <dgm:prSet presAssocID="{592E6563-1537-4461-A48C-46ED523F13B2}" presName="Name17" presStyleLbl="parChTrans1D3" presStyleIdx="1" presStyleCnt="9"/>
      <dgm:spPr/>
    </dgm:pt>
    <dgm:pt modelId="{0A1A2F84-7E30-49C7-82D0-586927DD8F1A}" type="pres">
      <dgm:prSet presAssocID="{67ED92A4-CF88-4BC9-A293-A4F3FE5EDFD2}" presName="hierRoot3" presStyleCnt="0"/>
      <dgm:spPr/>
    </dgm:pt>
    <dgm:pt modelId="{A6092087-1FA6-4032-91F0-C7D56DAEC78E}" type="pres">
      <dgm:prSet presAssocID="{67ED92A4-CF88-4BC9-A293-A4F3FE5EDFD2}" presName="composite3" presStyleCnt="0"/>
      <dgm:spPr/>
    </dgm:pt>
    <dgm:pt modelId="{B9D7DBEE-6C70-476D-97FE-4986B8FD1383}" type="pres">
      <dgm:prSet presAssocID="{67ED92A4-CF88-4BC9-A293-A4F3FE5EDFD2}" presName="background3" presStyleLbl="node3" presStyleIdx="1" presStyleCnt="9"/>
      <dgm:spPr/>
    </dgm:pt>
    <dgm:pt modelId="{100AAF9D-CE62-4F98-8A10-88F91812956D}" type="pres">
      <dgm:prSet presAssocID="{67ED92A4-CF88-4BC9-A293-A4F3FE5EDFD2}" presName="text3" presStyleLbl="fgAcc3" presStyleIdx="1" presStyleCnt="9">
        <dgm:presLayoutVars>
          <dgm:chPref val="3"/>
        </dgm:presLayoutVars>
      </dgm:prSet>
      <dgm:spPr/>
    </dgm:pt>
    <dgm:pt modelId="{221B4D34-E4B2-45F1-8076-0EA6FDBB4BE9}" type="pres">
      <dgm:prSet presAssocID="{67ED92A4-CF88-4BC9-A293-A4F3FE5EDFD2}" presName="hierChild4" presStyleCnt="0"/>
      <dgm:spPr/>
    </dgm:pt>
    <dgm:pt modelId="{76EBBA21-9602-4EC1-A5D0-5DC0CB2EE90A}" type="pres">
      <dgm:prSet presAssocID="{4E3C982F-9C43-4DAB-9A66-401A5CF28656}" presName="Name17" presStyleLbl="parChTrans1D3" presStyleIdx="2" presStyleCnt="9"/>
      <dgm:spPr/>
    </dgm:pt>
    <dgm:pt modelId="{1037210D-EA15-4847-ABB3-0D6AA4BC53C7}" type="pres">
      <dgm:prSet presAssocID="{0B723AC7-531B-4B9C-B409-26740B284B01}" presName="hierRoot3" presStyleCnt="0"/>
      <dgm:spPr/>
    </dgm:pt>
    <dgm:pt modelId="{73C8B257-BAF8-437C-BFFF-BEB6EC379FBB}" type="pres">
      <dgm:prSet presAssocID="{0B723AC7-531B-4B9C-B409-26740B284B01}" presName="composite3" presStyleCnt="0"/>
      <dgm:spPr/>
    </dgm:pt>
    <dgm:pt modelId="{4BF46CBB-6DAB-4E18-B54B-C48B2A94B816}" type="pres">
      <dgm:prSet presAssocID="{0B723AC7-531B-4B9C-B409-26740B284B01}" presName="background3" presStyleLbl="node3" presStyleIdx="2" presStyleCnt="9"/>
      <dgm:spPr/>
    </dgm:pt>
    <dgm:pt modelId="{4AF4A7E1-FBF2-4A62-863E-447DE380E82A}" type="pres">
      <dgm:prSet presAssocID="{0B723AC7-531B-4B9C-B409-26740B284B01}" presName="text3" presStyleLbl="fgAcc3" presStyleIdx="2" presStyleCnt="9">
        <dgm:presLayoutVars>
          <dgm:chPref val="3"/>
        </dgm:presLayoutVars>
      </dgm:prSet>
      <dgm:spPr/>
    </dgm:pt>
    <dgm:pt modelId="{0CE81593-BC71-4AEC-B971-7244D652BF5F}" type="pres">
      <dgm:prSet presAssocID="{0B723AC7-531B-4B9C-B409-26740B284B01}" presName="hierChild4" presStyleCnt="0"/>
      <dgm:spPr/>
    </dgm:pt>
    <dgm:pt modelId="{56CF8610-3A59-404F-A591-705B3380E4CA}" type="pres">
      <dgm:prSet presAssocID="{CF61E81B-5375-4908-B80D-3B6B1BAA23DF}" presName="Name17" presStyleLbl="parChTrans1D3" presStyleIdx="3" presStyleCnt="9"/>
      <dgm:spPr/>
    </dgm:pt>
    <dgm:pt modelId="{55D05B2F-D300-4445-886F-8E351EB11E28}" type="pres">
      <dgm:prSet presAssocID="{652D9978-EBF6-4DE0-B7E3-9FB302FC8DCE}" presName="hierRoot3" presStyleCnt="0"/>
      <dgm:spPr/>
    </dgm:pt>
    <dgm:pt modelId="{5E3BED4F-892E-43D2-95A0-F5A408CD8A1F}" type="pres">
      <dgm:prSet presAssocID="{652D9978-EBF6-4DE0-B7E3-9FB302FC8DCE}" presName="composite3" presStyleCnt="0"/>
      <dgm:spPr/>
    </dgm:pt>
    <dgm:pt modelId="{DC8B3071-AF1C-4F96-AEC0-F3E8C8F2A5E7}" type="pres">
      <dgm:prSet presAssocID="{652D9978-EBF6-4DE0-B7E3-9FB302FC8DCE}" presName="background3" presStyleLbl="node3" presStyleIdx="3" presStyleCnt="9"/>
      <dgm:spPr/>
    </dgm:pt>
    <dgm:pt modelId="{F910F886-ED49-45C6-9C39-BCCDB02C6EC6}" type="pres">
      <dgm:prSet presAssocID="{652D9978-EBF6-4DE0-B7E3-9FB302FC8DCE}" presName="text3" presStyleLbl="fgAcc3" presStyleIdx="3" presStyleCnt="9">
        <dgm:presLayoutVars>
          <dgm:chPref val="3"/>
        </dgm:presLayoutVars>
      </dgm:prSet>
      <dgm:spPr/>
    </dgm:pt>
    <dgm:pt modelId="{58465533-AE95-4795-929F-12BD3078D5D0}" type="pres">
      <dgm:prSet presAssocID="{652D9978-EBF6-4DE0-B7E3-9FB302FC8DCE}" presName="hierChild4" presStyleCnt="0"/>
      <dgm:spPr/>
    </dgm:pt>
    <dgm:pt modelId="{A2DA5410-3778-4D7B-AF8A-7BE30B630332}" type="pres">
      <dgm:prSet presAssocID="{28929758-94D0-47AC-8DEA-CF03EA013B81}" presName="Name10" presStyleLbl="parChTrans1D2" presStyleIdx="1" presStyleCnt="3"/>
      <dgm:spPr/>
    </dgm:pt>
    <dgm:pt modelId="{5D20A1E2-C4CA-4A1B-BA56-9BABE72CD4DC}" type="pres">
      <dgm:prSet presAssocID="{652CBE35-27E6-44B0-B5D2-7A6C578CB0D7}" presName="hierRoot2" presStyleCnt="0"/>
      <dgm:spPr/>
    </dgm:pt>
    <dgm:pt modelId="{B510E995-6BC8-4B1A-A3E8-05C3AA920FEB}" type="pres">
      <dgm:prSet presAssocID="{652CBE35-27E6-44B0-B5D2-7A6C578CB0D7}" presName="composite2" presStyleCnt="0"/>
      <dgm:spPr/>
    </dgm:pt>
    <dgm:pt modelId="{0E8FDA06-929C-406A-A54A-C0C649C43F0E}" type="pres">
      <dgm:prSet presAssocID="{652CBE35-27E6-44B0-B5D2-7A6C578CB0D7}" presName="background2" presStyleLbl="node2" presStyleIdx="1" presStyleCnt="3"/>
      <dgm:spPr/>
    </dgm:pt>
    <dgm:pt modelId="{EB876C1C-5D47-473B-8FA1-36E70629FCE3}" type="pres">
      <dgm:prSet presAssocID="{652CBE35-27E6-44B0-B5D2-7A6C578CB0D7}" presName="text2" presStyleLbl="fgAcc2" presStyleIdx="1" presStyleCnt="3">
        <dgm:presLayoutVars>
          <dgm:chPref val="3"/>
        </dgm:presLayoutVars>
      </dgm:prSet>
      <dgm:spPr/>
    </dgm:pt>
    <dgm:pt modelId="{BF0F2D5B-EB30-4369-A23D-7D7C698FED5A}" type="pres">
      <dgm:prSet presAssocID="{652CBE35-27E6-44B0-B5D2-7A6C578CB0D7}" presName="hierChild3" presStyleCnt="0"/>
      <dgm:spPr/>
    </dgm:pt>
    <dgm:pt modelId="{C5263771-D78C-4DF5-AEF4-046D4B4734F1}" type="pres">
      <dgm:prSet presAssocID="{BAA17790-41D9-41B1-8138-D6A3C69F7B24}" presName="Name17" presStyleLbl="parChTrans1D3" presStyleIdx="4" presStyleCnt="9"/>
      <dgm:spPr/>
    </dgm:pt>
    <dgm:pt modelId="{27F51495-D782-4EEC-B8E3-B2824607FAD8}" type="pres">
      <dgm:prSet presAssocID="{7F5DD88A-F0CE-4F97-8C0A-5498B5E26ADD}" presName="hierRoot3" presStyleCnt="0"/>
      <dgm:spPr/>
    </dgm:pt>
    <dgm:pt modelId="{40B7A67F-7D30-47B8-BC5F-5FB1265406A9}" type="pres">
      <dgm:prSet presAssocID="{7F5DD88A-F0CE-4F97-8C0A-5498B5E26ADD}" presName="composite3" presStyleCnt="0"/>
      <dgm:spPr/>
    </dgm:pt>
    <dgm:pt modelId="{C0A0FC52-E527-4F08-BAD4-38E4EED6B3DE}" type="pres">
      <dgm:prSet presAssocID="{7F5DD88A-F0CE-4F97-8C0A-5498B5E26ADD}" presName="background3" presStyleLbl="node3" presStyleIdx="4" presStyleCnt="9"/>
      <dgm:spPr/>
    </dgm:pt>
    <dgm:pt modelId="{69D408B0-3D73-43DC-AD47-A979CAB37454}" type="pres">
      <dgm:prSet presAssocID="{7F5DD88A-F0CE-4F97-8C0A-5498B5E26ADD}" presName="text3" presStyleLbl="fgAcc3" presStyleIdx="4" presStyleCnt="9">
        <dgm:presLayoutVars>
          <dgm:chPref val="3"/>
        </dgm:presLayoutVars>
      </dgm:prSet>
      <dgm:spPr/>
    </dgm:pt>
    <dgm:pt modelId="{9B42DAF7-ABF2-46D2-9A68-A2C1EE048DAF}" type="pres">
      <dgm:prSet presAssocID="{7F5DD88A-F0CE-4F97-8C0A-5498B5E26ADD}" presName="hierChild4" presStyleCnt="0"/>
      <dgm:spPr/>
    </dgm:pt>
    <dgm:pt modelId="{3EA9CFA7-1E93-46DD-A0BC-D30871487D94}" type="pres">
      <dgm:prSet presAssocID="{4DEEA26A-0F41-4A38-BB3A-F1DAD97A9B9C}" presName="Name17" presStyleLbl="parChTrans1D3" presStyleIdx="5" presStyleCnt="9"/>
      <dgm:spPr/>
    </dgm:pt>
    <dgm:pt modelId="{2B89DFD5-595A-4443-9ECD-D95F2756D958}" type="pres">
      <dgm:prSet presAssocID="{1FFBDDBC-C70D-42E9-8C00-0F227AB04C3A}" presName="hierRoot3" presStyleCnt="0"/>
      <dgm:spPr/>
    </dgm:pt>
    <dgm:pt modelId="{38945E26-40C9-4A88-BA2E-C2BD2E078C45}" type="pres">
      <dgm:prSet presAssocID="{1FFBDDBC-C70D-42E9-8C00-0F227AB04C3A}" presName="composite3" presStyleCnt="0"/>
      <dgm:spPr/>
    </dgm:pt>
    <dgm:pt modelId="{E8E6C853-EDEE-47E9-B92F-4318F352D48B}" type="pres">
      <dgm:prSet presAssocID="{1FFBDDBC-C70D-42E9-8C00-0F227AB04C3A}" presName="background3" presStyleLbl="node3" presStyleIdx="5" presStyleCnt="9"/>
      <dgm:spPr/>
    </dgm:pt>
    <dgm:pt modelId="{6CCF17C8-5F38-4E70-B92F-5E2C8E9362D4}" type="pres">
      <dgm:prSet presAssocID="{1FFBDDBC-C70D-42E9-8C00-0F227AB04C3A}" presName="text3" presStyleLbl="fgAcc3" presStyleIdx="5" presStyleCnt="9">
        <dgm:presLayoutVars>
          <dgm:chPref val="3"/>
        </dgm:presLayoutVars>
      </dgm:prSet>
      <dgm:spPr/>
    </dgm:pt>
    <dgm:pt modelId="{C4DE9C55-31FE-4CA3-BF1F-B9BAFC128833}" type="pres">
      <dgm:prSet presAssocID="{1FFBDDBC-C70D-42E9-8C00-0F227AB04C3A}" presName="hierChild4" presStyleCnt="0"/>
      <dgm:spPr/>
    </dgm:pt>
    <dgm:pt modelId="{713E3111-2CEE-4C8C-9A97-AA55D93B4BBC}" type="pres">
      <dgm:prSet presAssocID="{D03BB433-7D4D-4104-9AD4-1C967EB00B31}" presName="Name10" presStyleLbl="parChTrans1D2" presStyleIdx="2" presStyleCnt="3"/>
      <dgm:spPr/>
    </dgm:pt>
    <dgm:pt modelId="{92DC8381-2F56-45D7-AA4D-61B0A16D3C97}" type="pres">
      <dgm:prSet presAssocID="{9D88DF89-0E19-4142-A988-C8153C5392A3}" presName="hierRoot2" presStyleCnt="0"/>
      <dgm:spPr/>
    </dgm:pt>
    <dgm:pt modelId="{31203572-1CFD-4734-B0A6-55B9EF6C5BA7}" type="pres">
      <dgm:prSet presAssocID="{9D88DF89-0E19-4142-A988-C8153C5392A3}" presName="composite2" presStyleCnt="0"/>
      <dgm:spPr/>
    </dgm:pt>
    <dgm:pt modelId="{5E0AB3C8-AE88-4DDB-84B9-CD6CA8E81711}" type="pres">
      <dgm:prSet presAssocID="{9D88DF89-0E19-4142-A988-C8153C5392A3}" presName="background2" presStyleLbl="node2" presStyleIdx="2" presStyleCnt="3"/>
      <dgm:spPr/>
    </dgm:pt>
    <dgm:pt modelId="{92E9EB3A-0885-45EC-A01A-801A4D2A9044}" type="pres">
      <dgm:prSet presAssocID="{9D88DF89-0E19-4142-A988-C8153C5392A3}" presName="text2" presStyleLbl="fgAcc2" presStyleIdx="2" presStyleCnt="3">
        <dgm:presLayoutVars>
          <dgm:chPref val="3"/>
        </dgm:presLayoutVars>
      </dgm:prSet>
      <dgm:spPr/>
    </dgm:pt>
    <dgm:pt modelId="{37183590-8928-4C07-83D7-45C41135A224}" type="pres">
      <dgm:prSet presAssocID="{9D88DF89-0E19-4142-A988-C8153C5392A3}" presName="hierChild3" presStyleCnt="0"/>
      <dgm:spPr/>
    </dgm:pt>
    <dgm:pt modelId="{08F33233-7357-4270-8F6A-4E344C2B5083}" type="pres">
      <dgm:prSet presAssocID="{7276B44C-6E48-41AB-B369-38B4498DB8AC}" presName="Name17" presStyleLbl="parChTrans1D3" presStyleIdx="6" presStyleCnt="9"/>
      <dgm:spPr/>
    </dgm:pt>
    <dgm:pt modelId="{5E7AF4EB-173D-47BF-B93D-19DFF88A4565}" type="pres">
      <dgm:prSet presAssocID="{7C2A5A6C-59D7-4691-AF72-4A2CE6B0CFED}" presName="hierRoot3" presStyleCnt="0"/>
      <dgm:spPr/>
    </dgm:pt>
    <dgm:pt modelId="{D60CA89E-3694-44FE-B18A-E896C145FA07}" type="pres">
      <dgm:prSet presAssocID="{7C2A5A6C-59D7-4691-AF72-4A2CE6B0CFED}" presName="composite3" presStyleCnt="0"/>
      <dgm:spPr/>
    </dgm:pt>
    <dgm:pt modelId="{8A205514-042A-4F0E-95DD-6664A6FD7FAE}" type="pres">
      <dgm:prSet presAssocID="{7C2A5A6C-59D7-4691-AF72-4A2CE6B0CFED}" presName="background3" presStyleLbl="node3" presStyleIdx="6" presStyleCnt="9"/>
      <dgm:spPr/>
    </dgm:pt>
    <dgm:pt modelId="{A5C44A0E-B8DE-49A3-9E17-46E5406BD7C9}" type="pres">
      <dgm:prSet presAssocID="{7C2A5A6C-59D7-4691-AF72-4A2CE6B0CFED}" presName="text3" presStyleLbl="fgAcc3" presStyleIdx="6" presStyleCnt="9">
        <dgm:presLayoutVars>
          <dgm:chPref val="3"/>
        </dgm:presLayoutVars>
      </dgm:prSet>
      <dgm:spPr/>
    </dgm:pt>
    <dgm:pt modelId="{F262ECCE-4C52-48BA-AD73-88CE65230451}" type="pres">
      <dgm:prSet presAssocID="{7C2A5A6C-59D7-4691-AF72-4A2CE6B0CFED}" presName="hierChild4" presStyleCnt="0"/>
      <dgm:spPr/>
    </dgm:pt>
    <dgm:pt modelId="{445161FB-4AB3-4F98-9B8C-DD3D37D64AAD}" type="pres">
      <dgm:prSet presAssocID="{58A09107-F4B8-4000-8A11-21F95A1C497C}" presName="Name17" presStyleLbl="parChTrans1D3" presStyleIdx="7" presStyleCnt="9"/>
      <dgm:spPr/>
    </dgm:pt>
    <dgm:pt modelId="{EE609B6E-670F-4DDA-9DA4-A317519D478E}" type="pres">
      <dgm:prSet presAssocID="{1CE231F1-A53A-40BB-A8FA-5318A4E034CA}" presName="hierRoot3" presStyleCnt="0"/>
      <dgm:spPr/>
    </dgm:pt>
    <dgm:pt modelId="{349BDBA3-16F7-43B2-BCA5-634CDA0BC9AC}" type="pres">
      <dgm:prSet presAssocID="{1CE231F1-A53A-40BB-A8FA-5318A4E034CA}" presName="composite3" presStyleCnt="0"/>
      <dgm:spPr/>
    </dgm:pt>
    <dgm:pt modelId="{29DC7479-2B3A-40EF-9210-4BC223746750}" type="pres">
      <dgm:prSet presAssocID="{1CE231F1-A53A-40BB-A8FA-5318A4E034CA}" presName="background3" presStyleLbl="node3" presStyleIdx="7" presStyleCnt="9"/>
      <dgm:spPr/>
    </dgm:pt>
    <dgm:pt modelId="{4FD0ACDA-7876-4D7D-AA57-C5A778569B4E}" type="pres">
      <dgm:prSet presAssocID="{1CE231F1-A53A-40BB-A8FA-5318A4E034CA}" presName="text3" presStyleLbl="fgAcc3" presStyleIdx="7" presStyleCnt="9">
        <dgm:presLayoutVars>
          <dgm:chPref val="3"/>
        </dgm:presLayoutVars>
      </dgm:prSet>
      <dgm:spPr/>
    </dgm:pt>
    <dgm:pt modelId="{4EB85C3F-2AF4-432F-835A-51BBF23FF33D}" type="pres">
      <dgm:prSet presAssocID="{1CE231F1-A53A-40BB-A8FA-5318A4E034CA}" presName="hierChild4" presStyleCnt="0"/>
      <dgm:spPr/>
    </dgm:pt>
    <dgm:pt modelId="{6EFE8BF9-A15E-4D5D-A96C-D1D67599505F}" type="pres">
      <dgm:prSet presAssocID="{D26BF30C-2A18-4195-9849-3734123786C7}" presName="Name17" presStyleLbl="parChTrans1D3" presStyleIdx="8" presStyleCnt="9"/>
      <dgm:spPr/>
    </dgm:pt>
    <dgm:pt modelId="{CD3EEAE6-E859-4037-98F2-5AF5C82F7B19}" type="pres">
      <dgm:prSet presAssocID="{93D3A611-27F8-4E14-A4F7-4DB98B7F02A0}" presName="hierRoot3" presStyleCnt="0"/>
      <dgm:spPr/>
    </dgm:pt>
    <dgm:pt modelId="{D55B721F-9159-44F6-8C3A-83C76FC43D49}" type="pres">
      <dgm:prSet presAssocID="{93D3A611-27F8-4E14-A4F7-4DB98B7F02A0}" presName="composite3" presStyleCnt="0"/>
      <dgm:spPr/>
    </dgm:pt>
    <dgm:pt modelId="{33B5C4F8-0816-4B81-8998-A22A78F1C694}" type="pres">
      <dgm:prSet presAssocID="{93D3A611-27F8-4E14-A4F7-4DB98B7F02A0}" presName="background3" presStyleLbl="node3" presStyleIdx="8" presStyleCnt="9"/>
      <dgm:spPr/>
    </dgm:pt>
    <dgm:pt modelId="{6A685B8D-334C-487F-9307-B5E79FE248EC}" type="pres">
      <dgm:prSet presAssocID="{93D3A611-27F8-4E14-A4F7-4DB98B7F02A0}" presName="text3" presStyleLbl="fgAcc3" presStyleIdx="8" presStyleCnt="9">
        <dgm:presLayoutVars>
          <dgm:chPref val="3"/>
        </dgm:presLayoutVars>
      </dgm:prSet>
      <dgm:spPr/>
    </dgm:pt>
    <dgm:pt modelId="{6A1C1E15-5B73-41A3-BB62-379F4FACA923}" type="pres">
      <dgm:prSet presAssocID="{93D3A611-27F8-4E14-A4F7-4DB98B7F02A0}" presName="hierChild4" presStyleCnt="0"/>
      <dgm:spPr/>
    </dgm:pt>
  </dgm:ptLst>
  <dgm:cxnLst>
    <dgm:cxn modelId="{BE02C701-F9AC-4693-9791-552DF2C47790}" type="presOf" srcId="{58A09107-F4B8-4000-8A11-21F95A1C497C}" destId="{445161FB-4AB3-4F98-9B8C-DD3D37D64AAD}" srcOrd="0" destOrd="0" presId="urn:microsoft.com/office/officeart/2005/8/layout/hierarchy1"/>
    <dgm:cxn modelId="{9B51E206-6FA1-43C0-A59B-CB08EF87C032}" type="presOf" srcId="{4DEEA26A-0F41-4A38-BB3A-F1DAD97A9B9C}" destId="{3EA9CFA7-1E93-46DD-A0BC-D30871487D94}" srcOrd="0" destOrd="0" presId="urn:microsoft.com/office/officeart/2005/8/layout/hierarchy1"/>
    <dgm:cxn modelId="{F0694D0F-3B4A-4FFA-910A-6B35A7540AD1}" type="presOf" srcId="{93D3A611-27F8-4E14-A4F7-4DB98B7F02A0}" destId="{6A685B8D-334C-487F-9307-B5E79FE248EC}" srcOrd="0" destOrd="0" presId="urn:microsoft.com/office/officeart/2005/8/layout/hierarchy1"/>
    <dgm:cxn modelId="{F7B11119-1226-43E7-98AF-EDCE5A476096}" type="presOf" srcId="{7C2A5A6C-59D7-4691-AF72-4A2CE6B0CFED}" destId="{A5C44A0E-B8DE-49A3-9E17-46E5406BD7C9}" srcOrd="0" destOrd="0" presId="urn:microsoft.com/office/officeart/2005/8/layout/hierarchy1"/>
    <dgm:cxn modelId="{EE99B61A-0D57-42D0-9A1F-C342886087D8}" type="presOf" srcId="{7276B44C-6E48-41AB-B369-38B4498DB8AC}" destId="{08F33233-7357-4270-8F6A-4E344C2B5083}" srcOrd="0" destOrd="0" presId="urn:microsoft.com/office/officeart/2005/8/layout/hierarchy1"/>
    <dgm:cxn modelId="{9B782A20-C4AD-4407-B4A2-C2C6450323B8}" type="presOf" srcId="{9364AFF2-A090-4BD0-89AB-59CADA398D5C}" destId="{88A75930-0839-42C5-A238-C3426A334A6E}" srcOrd="0" destOrd="0" presId="urn:microsoft.com/office/officeart/2005/8/layout/hierarchy1"/>
    <dgm:cxn modelId="{83E73326-1955-4DF0-97E3-F33EF160A37F}" srcId="{4F0772EE-67A5-42A4-8C2D-64DC53E5B506}" destId="{F592F3F8-763F-480B-A989-DD52FF6DF921}" srcOrd="0" destOrd="0" parTransId="{E78423B6-2495-4344-B1F5-3D6FCD846739}" sibTransId="{6D68053E-6035-4A86-B796-F8137C42AD3A}"/>
    <dgm:cxn modelId="{200A242B-D82F-4B6A-843A-1486553EFE23}" srcId="{F592F3F8-763F-480B-A989-DD52FF6DF921}" destId="{652CBE35-27E6-44B0-B5D2-7A6C578CB0D7}" srcOrd="1" destOrd="0" parTransId="{28929758-94D0-47AC-8DEA-CF03EA013B81}" sibTransId="{4B363DBC-62E1-499F-A088-B1F4EE8745B2}"/>
    <dgm:cxn modelId="{6C207A5D-5C51-43A4-8DED-B749C96D87BA}" srcId="{B77FEBA8-327A-4358-88A4-F0EF94E6EE43}" destId="{0B723AC7-531B-4B9C-B409-26740B284B01}" srcOrd="2" destOrd="0" parTransId="{4E3C982F-9C43-4DAB-9A66-401A5CF28656}" sibTransId="{3291648D-B323-4783-995E-35C0CE7E474E}"/>
    <dgm:cxn modelId="{4DD7875F-0076-4B30-A325-07547DA19B84}" type="presOf" srcId="{1CE231F1-A53A-40BB-A8FA-5318A4E034CA}" destId="{4FD0ACDA-7876-4D7D-AA57-C5A778569B4E}" srcOrd="0" destOrd="0" presId="urn:microsoft.com/office/officeart/2005/8/layout/hierarchy1"/>
    <dgm:cxn modelId="{12742C60-C054-4B8E-911E-45A8BA5076E9}" type="presOf" srcId="{4F0772EE-67A5-42A4-8C2D-64DC53E5B506}" destId="{7B0255B4-CC8A-417F-982B-D84A339B57D5}" srcOrd="0" destOrd="0" presId="urn:microsoft.com/office/officeart/2005/8/layout/hierarchy1"/>
    <dgm:cxn modelId="{346A8369-EE9E-4B0F-A950-28E018543BA7}" srcId="{B77FEBA8-327A-4358-88A4-F0EF94E6EE43}" destId="{67ED92A4-CF88-4BC9-A293-A4F3FE5EDFD2}" srcOrd="1" destOrd="0" parTransId="{592E6563-1537-4461-A48C-46ED523F13B2}" sibTransId="{DD4B7002-9D13-41D5-B27C-B8B66AA9F9CA}"/>
    <dgm:cxn modelId="{E4D9B74A-FFBF-4DDF-B38E-64BE0EBC390A}" srcId="{B77FEBA8-327A-4358-88A4-F0EF94E6EE43}" destId="{9364AFF2-A090-4BD0-89AB-59CADA398D5C}" srcOrd="0" destOrd="0" parTransId="{5EB43160-1C8F-4942-9952-04CF3B770B99}" sibTransId="{63704B3D-5EF6-4AFF-94A2-D4024958056A}"/>
    <dgm:cxn modelId="{101D8751-FE99-47A9-8B67-BA555DDAB445}" type="presOf" srcId="{652CBE35-27E6-44B0-B5D2-7A6C578CB0D7}" destId="{EB876C1C-5D47-473B-8FA1-36E70629FCE3}" srcOrd="0" destOrd="0" presId="urn:microsoft.com/office/officeart/2005/8/layout/hierarchy1"/>
    <dgm:cxn modelId="{780AA472-023D-4148-BC96-DF953B47C672}" srcId="{F592F3F8-763F-480B-A989-DD52FF6DF921}" destId="{B77FEBA8-327A-4358-88A4-F0EF94E6EE43}" srcOrd="0" destOrd="0" parTransId="{4790AB6F-7084-4D14-B5DB-AC575037BF32}" sibTransId="{9CA15E8D-38CA-4E7B-B37C-DDA43D8645A7}"/>
    <dgm:cxn modelId="{BF65E975-5663-40DD-BB0E-78B8F2B22974}" type="presOf" srcId="{592E6563-1537-4461-A48C-46ED523F13B2}" destId="{7BA88726-2D85-42C9-87CE-21DD0D8C8C17}" srcOrd="0" destOrd="0" presId="urn:microsoft.com/office/officeart/2005/8/layout/hierarchy1"/>
    <dgm:cxn modelId="{CF943076-930A-4256-94F8-69FFE819C07E}" type="presOf" srcId="{4E3C982F-9C43-4DAB-9A66-401A5CF28656}" destId="{76EBBA21-9602-4EC1-A5D0-5DC0CB2EE90A}" srcOrd="0" destOrd="0" presId="urn:microsoft.com/office/officeart/2005/8/layout/hierarchy1"/>
    <dgm:cxn modelId="{2E09CD7F-7BC5-461B-BBF0-3AAEE2FC0E1F}" type="presOf" srcId="{1FFBDDBC-C70D-42E9-8C00-0F227AB04C3A}" destId="{6CCF17C8-5F38-4E70-B92F-5E2C8E9362D4}" srcOrd="0" destOrd="0" presId="urn:microsoft.com/office/officeart/2005/8/layout/hierarchy1"/>
    <dgm:cxn modelId="{3895B185-0A01-4A2F-A412-ABEB7DBA5D52}" type="presOf" srcId="{B77FEBA8-327A-4358-88A4-F0EF94E6EE43}" destId="{143D65F4-19BB-4AE9-B074-27CA9CF00C76}" srcOrd="0" destOrd="0" presId="urn:microsoft.com/office/officeart/2005/8/layout/hierarchy1"/>
    <dgm:cxn modelId="{D872E08B-3840-4718-82B6-692388B2B2E4}" type="presOf" srcId="{7F5DD88A-F0CE-4F97-8C0A-5498B5E26ADD}" destId="{69D408B0-3D73-43DC-AD47-A979CAB37454}" srcOrd="0" destOrd="0" presId="urn:microsoft.com/office/officeart/2005/8/layout/hierarchy1"/>
    <dgm:cxn modelId="{5F240B97-92C8-492F-BB1A-90C2E11525EC}" type="presOf" srcId="{CF61E81B-5375-4908-B80D-3B6B1BAA23DF}" destId="{56CF8610-3A59-404F-A591-705B3380E4CA}" srcOrd="0" destOrd="0" presId="urn:microsoft.com/office/officeart/2005/8/layout/hierarchy1"/>
    <dgm:cxn modelId="{3183DD9C-744C-4021-AD74-CDBE5804E0FB}" srcId="{652CBE35-27E6-44B0-B5D2-7A6C578CB0D7}" destId="{7F5DD88A-F0CE-4F97-8C0A-5498B5E26ADD}" srcOrd="0" destOrd="0" parTransId="{BAA17790-41D9-41B1-8138-D6A3C69F7B24}" sibTransId="{4502C99F-27F1-43F9-AEE1-242E3085FBC2}"/>
    <dgm:cxn modelId="{C74D269D-EA2B-4E60-8428-47DE3D9A73C5}" srcId="{B77FEBA8-327A-4358-88A4-F0EF94E6EE43}" destId="{652D9978-EBF6-4DE0-B7E3-9FB302FC8DCE}" srcOrd="3" destOrd="0" parTransId="{CF61E81B-5375-4908-B80D-3B6B1BAA23DF}" sibTransId="{F50545F2-3DD9-4701-AE1C-B64458422FDE}"/>
    <dgm:cxn modelId="{4A6F0E9F-EAF0-4F2D-A664-55B7BCDCF669}" type="presOf" srcId="{9D88DF89-0E19-4142-A988-C8153C5392A3}" destId="{92E9EB3A-0885-45EC-A01A-801A4D2A9044}" srcOrd="0" destOrd="0" presId="urn:microsoft.com/office/officeart/2005/8/layout/hierarchy1"/>
    <dgm:cxn modelId="{4221DAA1-FB28-4C63-B98D-25F38C10B0E4}" srcId="{9D88DF89-0E19-4142-A988-C8153C5392A3}" destId="{7C2A5A6C-59D7-4691-AF72-4A2CE6B0CFED}" srcOrd="0" destOrd="0" parTransId="{7276B44C-6E48-41AB-B369-38B4498DB8AC}" sibTransId="{BEC2379B-A9A1-494F-8B66-BA9CF02C0366}"/>
    <dgm:cxn modelId="{B49435A2-611B-45F2-84A9-2716778A317B}" type="presOf" srcId="{652D9978-EBF6-4DE0-B7E3-9FB302FC8DCE}" destId="{F910F886-ED49-45C6-9C39-BCCDB02C6EC6}" srcOrd="0" destOrd="0" presId="urn:microsoft.com/office/officeart/2005/8/layout/hierarchy1"/>
    <dgm:cxn modelId="{B9C045A7-34C3-4009-83E7-A578220C2869}" srcId="{F592F3F8-763F-480B-A989-DD52FF6DF921}" destId="{9D88DF89-0E19-4142-A988-C8153C5392A3}" srcOrd="2" destOrd="0" parTransId="{D03BB433-7D4D-4104-9AD4-1C967EB00B31}" sibTransId="{7461DC50-50CF-4232-B0ED-4C6ECCA2EFB0}"/>
    <dgm:cxn modelId="{3DAEEDAB-1E67-44FC-9D5B-EF423F48A9C8}" srcId="{9D88DF89-0E19-4142-A988-C8153C5392A3}" destId="{1CE231F1-A53A-40BB-A8FA-5318A4E034CA}" srcOrd="1" destOrd="0" parTransId="{58A09107-F4B8-4000-8A11-21F95A1C497C}" sibTransId="{7F4FB752-EBE8-45CA-883D-5C6658A46571}"/>
    <dgm:cxn modelId="{700F82C4-13C9-4351-B012-4CCAC956DA54}" type="presOf" srcId="{4790AB6F-7084-4D14-B5DB-AC575037BF32}" destId="{76755F43-D841-4CB2-B861-F31D22557DF7}" srcOrd="0" destOrd="0" presId="urn:microsoft.com/office/officeart/2005/8/layout/hierarchy1"/>
    <dgm:cxn modelId="{637458CA-0151-42E3-94DD-995A09F4F5E9}" type="presOf" srcId="{F592F3F8-763F-480B-A989-DD52FF6DF921}" destId="{5FB1136B-0D09-4241-9680-E67694315584}" srcOrd="0" destOrd="0" presId="urn:microsoft.com/office/officeart/2005/8/layout/hierarchy1"/>
    <dgm:cxn modelId="{4A3A4BCD-76D7-4A57-A859-072086558A72}" srcId="{9D88DF89-0E19-4142-A988-C8153C5392A3}" destId="{93D3A611-27F8-4E14-A4F7-4DB98B7F02A0}" srcOrd="2" destOrd="0" parTransId="{D26BF30C-2A18-4195-9849-3734123786C7}" sibTransId="{2A1CE77F-C461-49F6-A97A-67E7701600B4}"/>
    <dgm:cxn modelId="{11C17FE3-117E-4C22-9ECC-941F5561D573}" type="presOf" srcId="{BAA17790-41D9-41B1-8138-D6A3C69F7B24}" destId="{C5263771-D78C-4DF5-AEF4-046D4B4734F1}" srcOrd="0" destOrd="0" presId="urn:microsoft.com/office/officeart/2005/8/layout/hierarchy1"/>
    <dgm:cxn modelId="{A1A1D9E9-06AA-4B45-8832-20989F6565F4}" type="presOf" srcId="{D26BF30C-2A18-4195-9849-3734123786C7}" destId="{6EFE8BF9-A15E-4D5D-A96C-D1D67599505F}" srcOrd="0" destOrd="0" presId="urn:microsoft.com/office/officeart/2005/8/layout/hierarchy1"/>
    <dgm:cxn modelId="{2D1F3CEE-DEB5-4530-BB00-B53B5420E446}" srcId="{652CBE35-27E6-44B0-B5D2-7A6C578CB0D7}" destId="{1FFBDDBC-C70D-42E9-8C00-0F227AB04C3A}" srcOrd="1" destOrd="0" parTransId="{4DEEA26A-0F41-4A38-BB3A-F1DAD97A9B9C}" sibTransId="{76CF6CB5-D787-4C1F-910F-5DF42D5C8C72}"/>
    <dgm:cxn modelId="{2DD49DEE-99AB-44FC-B78D-75C8E747B990}" type="presOf" srcId="{0B723AC7-531B-4B9C-B409-26740B284B01}" destId="{4AF4A7E1-FBF2-4A62-863E-447DE380E82A}" srcOrd="0" destOrd="0" presId="urn:microsoft.com/office/officeart/2005/8/layout/hierarchy1"/>
    <dgm:cxn modelId="{195931F6-CEE7-41A2-A372-CDA1463557B0}" type="presOf" srcId="{D03BB433-7D4D-4104-9AD4-1C967EB00B31}" destId="{713E3111-2CEE-4C8C-9A97-AA55D93B4BBC}" srcOrd="0" destOrd="0" presId="urn:microsoft.com/office/officeart/2005/8/layout/hierarchy1"/>
    <dgm:cxn modelId="{279EE3F9-5796-4B1C-B3B6-B65B6BE2A9B3}" type="presOf" srcId="{5EB43160-1C8F-4942-9952-04CF3B770B99}" destId="{FC04D01A-6ADC-415C-87E6-1501BE36EA25}" srcOrd="0" destOrd="0" presId="urn:microsoft.com/office/officeart/2005/8/layout/hierarchy1"/>
    <dgm:cxn modelId="{83F17BFA-DCBC-4F0E-A2AA-8E4454907584}" type="presOf" srcId="{28929758-94D0-47AC-8DEA-CF03EA013B81}" destId="{A2DA5410-3778-4D7B-AF8A-7BE30B630332}" srcOrd="0" destOrd="0" presId="urn:microsoft.com/office/officeart/2005/8/layout/hierarchy1"/>
    <dgm:cxn modelId="{EF75ADFA-C146-40B7-B2E7-33197A4E8AFD}" type="presOf" srcId="{67ED92A4-CF88-4BC9-A293-A4F3FE5EDFD2}" destId="{100AAF9D-CE62-4F98-8A10-88F91812956D}" srcOrd="0" destOrd="0" presId="urn:microsoft.com/office/officeart/2005/8/layout/hierarchy1"/>
    <dgm:cxn modelId="{492FA211-434D-40A1-A242-3B52EC957F3E}" type="presParOf" srcId="{7B0255B4-CC8A-417F-982B-D84A339B57D5}" destId="{084AB0A3-983E-497F-9B34-FC339A65A244}" srcOrd="0" destOrd="0" presId="urn:microsoft.com/office/officeart/2005/8/layout/hierarchy1"/>
    <dgm:cxn modelId="{6167FE28-A744-47C7-BC51-73B9BB0DB3D4}" type="presParOf" srcId="{084AB0A3-983E-497F-9B34-FC339A65A244}" destId="{7D66F572-579A-4FE1-A48D-C4BE210C6F9E}" srcOrd="0" destOrd="0" presId="urn:microsoft.com/office/officeart/2005/8/layout/hierarchy1"/>
    <dgm:cxn modelId="{7682C93B-73C4-46D6-B4BD-8844D501D67A}" type="presParOf" srcId="{7D66F572-579A-4FE1-A48D-C4BE210C6F9E}" destId="{1E631050-9F35-44EC-B04A-A3212DEC6393}" srcOrd="0" destOrd="0" presId="urn:microsoft.com/office/officeart/2005/8/layout/hierarchy1"/>
    <dgm:cxn modelId="{A192CF4E-3931-45E5-B57E-B7E22E9F2CCE}" type="presParOf" srcId="{7D66F572-579A-4FE1-A48D-C4BE210C6F9E}" destId="{5FB1136B-0D09-4241-9680-E67694315584}" srcOrd="1" destOrd="0" presId="urn:microsoft.com/office/officeart/2005/8/layout/hierarchy1"/>
    <dgm:cxn modelId="{A593E882-1E7D-45BF-9897-7C60B282CCE8}" type="presParOf" srcId="{084AB0A3-983E-497F-9B34-FC339A65A244}" destId="{D37D004C-52BF-4939-88A4-8AD3E8FFBE1B}" srcOrd="1" destOrd="0" presId="urn:microsoft.com/office/officeart/2005/8/layout/hierarchy1"/>
    <dgm:cxn modelId="{75B3DC5A-A72D-4344-B4C6-DA0FACA96019}" type="presParOf" srcId="{D37D004C-52BF-4939-88A4-8AD3E8FFBE1B}" destId="{76755F43-D841-4CB2-B861-F31D22557DF7}" srcOrd="0" destOrd="0" presId="urn:microsoft.com/office/officeart/2005/8/layout/hierarchy1"/>
    <dgm:cxn modelId="{52A0DAEB-C2C7-490A-BD59-9349677A2061}" type="presParOf" srcId="{D37D004C-52BF-4939-88A4-8AD3E8FFBE1B}" destId="{F2908681-3628-4B74-84E1-920AAD36F44C}" srcOrd="1" destOrd="0" presId="urn:microsoft.com/office/officeart/2005/8/layout/hierarchy1"/>
    <dgm:cxn modelId="{9455EC72-4DEF-4BC5-9E75-7B617750ADB2}" type="presParOf" srcId="{F2908681-3628-4B74-84E1-920AAD36F44C}" destId="{E4BC417C-6E8E-4D3B-8400-1507D73B55DB}" srcOrd="0" destOrd="0" presId="urn:microsoft.com/office/officeart/2005/8/layout/hierarchy1"/>
    <dgm:cxn modelId="{414275F2-6A29-4A3D-98D6-426646307F21}" type="presParOf" srcId="{E4BC417C-6E8E-4D3B-8400-1507D73B55DB}" destId="{A9431805-E690-4008-B093-59EBD7A413EE}" srcOrd="0" destOrd="0" presId="urn:microsoft.com/office/officeart/2005/8/layout/hierarchy1"/>
    <dgm:cxn modelId="{F19950AC-0041-4E13-9CBE-72B4ED36C17D}" type="presParOf" srcId="{E4BC417C-6E8E-4D3B-8400-1507D73B55DB}" destId="{143D65F4-19BB-4AE9-B074-27CA9CF00C76}" srcOrd="1" destOrd="0" presId="urn:microsoft.com/office/officeart/2005/8/layout/hierarchy1"/>
    <dgm:cxn modelId="{BAED5BFF-DCB5-4564-B4A4-69ED556DE8FE}" type="presParOf" srcId="{F2908681-3628-4B74-84E1-920AAD36F44C}" destId="{EFE50FFE-5951-46AE-805B-5EA068E7D886}" srcOrd="1" destOrd="0" presId="urn:microsoft.com/office/officeart/2005/8/layout/hierarchy1"/>
    <dgm:cxn modelId="{35FB256D-04F3-4FE5-90DA-E348871C7A51}" type="presParOf" srcId="{EFE50FFE-5951-46AE-805B-5EA068E7D886}" destId="{FC04D01A-6ADC-415C-87E6-1501BE36EA25}" srcOrd="0" destOrd="0" presId="urn:microsoft.com/office/officeart/2005/8/layout/hierarchy1"/>
    <dgm:cxn modelId="{30323ECB-C182-49FE-8E9E-8A0EA07C5869}" type="presParOf" srcId="{EFE50FFE-5951-46AE-805B-5EA068E7D886}" destId="{9B9959D7-921D-4026-B2DC-3E8E7D3C27E6}" srcOrd="1" destOrd="0" presId="urn:microsoft.com/office/officeart/2005/8/layout/hierarchy1"/>
    <dgm:cxn modelId="{75FD96E8-F282-462E-B7D1-9E4AC733E634}" type="presParOf" srcId="{9B9959D7-921D-4026-B2DC-3E8E7D3C27E6}" destId="{F83CFCC4-D1A6-4BBF-A50A-217ED9DCF990}" srcOrd="0" destOrd="0" presId="urn:microsoft.com/office/officeart/2005/8/layout/hierarchy1"/>
    <dgm:cxn modelId="{98F69564-603D-4086-84B5-E324ABF1319B}" type="presParOf" srcId="{F83CFCC4-D1A6-4BBF-A50A-217ED9DCF990}" destId="{87F260C3-B345-47B0-AE74-2AD9274908BC}" srcOrd="0" destOrd="0" presId="urn:microsoft.com/office/officeart/2005/8/layout/hierarchy1"/>
    <dgm:cxn modelId="{969AC72F-FC51-43D2-A2A5-D4255F535496}" type="presParOf" srcId="{F83CFCC4-D1A6-4BBF-A50A-217ED9DCF990}" destId="{88A75930-0839-42C5-A238-C3426A334A6E}" srcOrd="1" destOrd="0" presId="urn:microsoft.com/office/officeart/2005/8/layout/hierarchy1"/>
    <dgm:cxn modelId="{C4D68701-2AB8-4E83-BFB7-5B37E85CED68}" type="presParOf" srcId="{9B9959D7-921D-4026-B2DC-3E8E7D3C27E6}" destId="{8CF887A8-3D60-40EA-BBDA-58B98963C31D}" srcOrd="1" destOrd="0" presId="urn:microsoft.com/office/officeart/2005/8/layout/hierarchy1"/>
    <dgm:cxn modelId="{3D825470-B366-4AA6-A7E3-2275BED7E119}" type="presParOf" srcId="{EFE50FFE-5951-46AE-805B-5EA068E7D886}" destId="{7BA88726-2D85-42C9-87CE-21DD0D8C8C17}" srcOrd="2" destOrd="0" presId="urn:microsoft.com/office/officeart/2005/8/layout/hierarchy1"/>
    <dgm:cxn modelId="{FF1D1B7D-AF52-4FE6-A580-1F0FC5DDD2FC}" type="presParOf" srcId="{EFE50FFE-5951-46AE-805B-5EA068E7D886}" destId="{0A1A2F84-7E30-49C7-82D0-586927DD8F1A}" srcOrd="3" destOrd="0" presId="urn:microsoft.com/office/officeart/2005/8/layout/hierarchy1"/>
    <dgm:cxn modelId="{A6C2A097-2FE1-461A-A4B9-F9A13B2E20F2}" type="presParOf" srcId="{0A1A2F84-7E30-49C7-82D0-586927DD8F1A}" destId="{A6092087-1FA6-4032-91F0-C7D56DAEC78E}" srcOrd="0" destOrd="0" presId="urn:microsoft.com/office/officeart/2005/8/layout/hierarchy1"/>
    <dgm:cxn modelId="{D0521C70-9647-464C-98E6-9DCCCBD1B1CA}" type="presParOf" srcId="{A6092087-1FA6-4032-91F0-C7D56DAEC78E}" destId="{B9D7DBEE-6C70-476D-97FE-4986B8FD1383}" srcOrd="0" destOrd="0" presId="urn:microsoft.com/office/officeart/2005/8/layout/hierarchy1"/>
    <dgm:cxn modelId="{15EA7458-E75B-4344-BE9A-9B989D5F038A}" type="presParOf" srcId="{A6092087-1FA6-4032-91F0-C7D56DAEC78E}" destId="{100AAF9D-CE62-4F98-8A10-88F91812956D}" srcOrd="1" destOrd="0" presId="urn:microsoft.com/office/officeart/2005/8/layout/hierarchy1"/>
    <dgm:cxn modelId="{9F8E268D-4C1E-4B79-B2A4-F83E3FB6DD82}" type="presParOf" srcId="{0A1A2F84-7E30-49C7-82D0-586927DD8F1A}" destId="{221B4D34-E4B2-45F1-8076-0EA6FDBB4BE9}" srcOrd="1" destOrd="0" presId="urn:microsoft.com/office/officeart/2005/8/layout/hierarchy1"/>
    <dgm:cxn modelId="{7E364B62-2CA6-4A9F-883E-DA716FE93466}" type="presParOf" srcId="{EFE50FFE-5951-46AE-805B-5EA068E7D886}" destId="{76EBBA21-9602-4EC1-A5D0-5DC0CB2EE90A}" srcOrd="4" destOrd="0" presId="urn:microsoft.com/office/officeart/2005/8/layout/hierarchy1"/>
    <dgm:cxn modelId="{E754AE49-4B3A-46FB-9538-9FDDE86F4074}" type="presParOf" srcId="{EFE50FFE-5951-46AE-805B-5EA068E7D886}" destId="{1037210D-EA15-4847-ABB3-0D6AA4BC53C7}" srcOrd="5" destOrd="0" presId="urn:microsoft.com/office/officeart/2005/8/layout/hierarchy1"/>
    <dgm:cxn modelId="{276CFD4A-41A7-41E0-8B3F-E0FCED4747D0}" type="presParOf" srcId="{1037210D-EA15-4847-ABB3-0D6AA4BC53C7}" destId="{73C8B257-BAF8-437C-BFFF-BEB6EC379FBB}" srcOrd="0" destOrd="0" presId="urn:microsoft.com/office/officeart/2005/8/layout/hierarchy1"/>
    <dgm:cxn modelId="{B95D545D-2332-49B1-A907-B71C264F24FE}" type="presParOf" srcId="{73C8B257-BAF8-437C-BFFF-BEB6EC379FBB}" destId="{4BF46CBB-6DAB-4E18-B54B-C48B2A94B816}" srcOrd="0" destOrd="0" presId="urn:microsoft.com/office/officeart/2005/8/layout/hierarchy1"/>
    <dgm:cxn modelId="{DBC8426B-DA49-45BE-8CCD-6334F1E97707}" type="presParOf" srcId="{73C8B257-BAF8-437C-BFFF-BEB6EC379FBB}" destId="{4AF4A7E1-FBF2-4A62-863E-447DE380E82A}" srcOrd="1" destOrd="0" presId="urn:microsoft.com/office/officeart/2005/8/layout/hierarchy1"/>
    <dgm:cxn modelId="{D3A8C18A-532B-4B2E-86BC-FA0F7B264965}" type="presParOf" srcId="{1037210D-EA15-4847-ABB3-0D6AA4BC53C7}" destId="{0CE81593-BC71-4AEC-B971-7244D652BF5F}" srcOrd="1" destOrd="0" presId="urn:microsoft.com/office/officeart/2005/8/layout/hierarchy1"/>
    <dgm:cxn modelId="{CA8F1D43-046F-4DFE-B1F6-D1734B5C04B5}" type="presParOf" srcId="{EFE50FFE-5951-46AE-805B-5EA068E7D886}" destId="{56CF8610-3A59-404F-A591-705B3380E4CA}" srcOrd="6" destOrd="0" presId="urn:microsoft.com/office/officeart/2005/8/layout/hierarchy1"/>
    <dgm:cxn modelId="{6DB61DA7-E9A2-4D73-A4A2-D31929BAD124}" type="presParOf" srcId="{EFE50FFE-5951-46AE-805B-5EA068E7D886}" destId="{55D05B2F-D300-4445-886F-8E351EB11E28}" srcOrd="7" destOrd="0" presId="urn:microsoft.com/office/officeart/2005/8/layout/hierarchy1"/>
    <dgm:cxn modelId="{46FE5D05-1209-4C7F-BD24-0CAA3A115E85}" type="presParOf" srcId="{55D05B2F-D300-4445-886F-8E351EB11E28}" destId="{5E3BED4F-892E-43D2-95A0-F5A408CD8A1F}" srcOrd="0" destOrd="0" presId="urn:microsoft.com/office/officeart/2005/8/layout/hierarchy1"/>
    <dgm:cxn modelId="{FF5A902A-FBCC-4597-A05D-5C862CD81FDD}" type="presParOf" srcId="{5E3BED4F-892E-43D2-95A0-F5A408CD8A1F}" destId="{DC8B3071-AF1C-4F96-AEC0-F3E8C8F2A5E7}" srcOrd="0" destOrd="0" presId="urn:microsoft.com/office/officeart/2005/8/layout/hierarchy1"/>
    <dgm:cxn modelId="{DAB85CC3-BB36-4AA1-9515-FA25080A1927}" type="presParOf" srcId="{5E3BED4F-892E-43D2-95A0-F5A408CD8A1F}" destId="{F910F886-ED49-45C6-9C39-BCCDB02C6EC6}" srcOrd="1" destOrd="0" presId="urn:microsoft.com/office/officeart/2005/8/layout/hierarchy1"/>
    <dgm:cxn modelId="{F9325E03-73DB-4150-87FE-31A745C30E5A}" type="presParOf" srcId="{55D05B2F-D300-4445-886F-8E351EB11E28}" destId="{58465533-AE95-4795-929F-12BD3078D5D0}" srcOrd="1" destOrd="0" presId="urn:microsoft.com/office/officeart/2005/8/layout/hierarchy1"/>
    <dgm:cxn modelId="{D6CA25F8-05E9-4202-BACD-D35DE4FD6D9A}" type="presParOf" srcId="{D37D004C-52BF-4939-88A4-8AD3E8FFBE1B}" destId="{A2DA5410-3778-4D7B-AF8A-7BE30B630332}" srcOrd="2" destOrd="0" presId="urn:microsoft.com/office/officeart/2005/8/layout/hierarchy1"/>
    <dgm:cxn modelId="{9A5DD8A5-E77D-4EE2-AB20-8BC152CB0EBF}" type="presParOf" srcId="{D37D004C-52BF-4939-88A4-8AD3E8FFBE1B}" destId="{5D20A1E2-C4CA-4A1B-BA56-9BABE72CD4DC}" srcOrd="3" destOrd="0" presId="urn:microsoft.com/office/officeart/2005/8/layout/hierarchy1"/>
    <dgm:cxn modelId="{7C36ED19-FB2C-4FAD-94C6-DD16BFF83B6B}" type="presParOf" srcId="{5D20A1E2-C4CA-4A1B-BA56-9BABE72CD4DC}" destId="{B510E995-6BC8-4B1A-A3E8-05C3AA920FEB}" srcOrd="0" destOrd="0" presId="urn:microsoft.com/office/officeart/2005/8/layout/hierarchy1"/>
    <dgm:cxn modelId="{082B905D-386F-43F6-876D-552901965439}" type="presParOf" srcId="{B510E995-6BC8-4B1A-A3E8-05C3AA920FEB}" destId="{0E8FDA06-929C-406A-A54A-C0C649C43F0E}" srcOrd="0" destOrd="0" presId="urn:microsoft.com/office/officeart/2005/8/layout/hierarchy1"/>
    <dgm:cxn modelId="{BA4C3CAB-7CF0-473C-BFEC-E7E93E9A2460}" type="presParOf" srcId="{B510E995-6BC8-4B1A-A3E8-05C3AA920FEB}" destId="{EB876C1C-5D47-473B-8FA1-36E70629FCE3}" srcOrd="1" destOrd="0" presId="urn:microsoft.com/office/officeart/2005/8/layout/hierarchy1"/>
    <dgm:cxn modelId="{FAC0B0D3-8E0F-4646-9D62-262277221950}" type="presParOf" srcId="{5D20A1E2-C4CA-4A1B-BA56-9BABE72CD4DC}" destId="{BF0F2D5B-EB30-4369-A23D-7D7C698FED5A}" srcOrd="1" destOrd="0" presId="urn:microsoft.com/office/officeart/2005/8/layout/hierarchy1"/>
    <dgm:cxn modelId="{D7F3A6ED-2784-4566-A541-CA04B1796BA8}" type="presParOf" srcId="{BF0F2D5B-EB30-4369-A23D-7D7C698FED5A}" destId="{C5263771-D78C-4DF5-AEF4-046D4B4734F1}" srcOrd="0" destOrd="0" presId="urn:microsoft.com/office/officeart/2005/8/layout/hierarchy1"/>
    <dgm:cxn modelId="{10B4EC5A-6F94-44A1-AD3C-6FF52CEA5DD6}" type="presParOf" srcId="{BF0F2D5B-EB30-4369-A23D-7D7C698FED5A}" destId="{27F51495-D782-4EEC-B8E3-B2824607FAD8}" srcOrd="1" destOrd="0" presId="urn:microsoft.com/office/officeart/2005/8/layout/hierarchy1"/>
    <dgm:cxn modelId="{29B226E9-E986-4DF0-B2A2-BE5755236735}" type="presParOf" srcId="{27F51495-D782-4EEC-B8E3-B2824607FAD8}" destId="{40B7A67F-7D30-47B8-BC5F-5FB1265406A9}" srcOrd="0" destOrd="0" presId="urn:microsoft.com/office/officeart/2005/8/layout/hierarchy1"/>
    <dgm:cxn modelId="{E67E70CD-4E67-4088-9EE4-8F1E4640E427}" type="presParOf" srcId="{40B7A67F-7D30-47B8-BC5F-5FB1265406A9}" destId="{C0A0FC52-E527-4F08-BAD4-38E4EED6B3DE}" srcOrd="0" destOrd="0" presId="urn:microsoft.com/office/officeart/2005/8/layout/hierarchy1"/>
    <dgm:cxn modelId="{24FA9455-E9A8-4616-99D0-61BCCD735968}" type="presParOf" srcId="{40B7A67F-7D30-47B8-BC5F-5FB1265406A9}" destId="{69D408B0-3D73-43DC-AD47-A979CAB37454}" srcOrd="1" destOrd="0" presId="urn:microsoft.com/office/officeart/2005/8/layout/hierarchy1"/>
    <dgm:cxn modelId="{58A05CC2-9516-46DB-B5F2-907FF0A91CD6}" type="presParOf" srcId="{27F51495-D782-4EEC-B8E3-B2824607FAD8}" destId="{9B42DAF7-ABF2-46D2-9A68-A2C1EE048DAF}" srcOrd="1" destOrd="0" presId="urn:microsoft.com/office/officeart/2005/8/layout/hierarchy1"/>
    <dgm:cxn modelId="{3F4A83C3-292C-4B21-BF76-04BFE628EFAE}" type="presParOf" srcId="{BF0F2D5B-EB30-4369-A23D-7D7C698FED5A}" destId="{3EA9CFA7-1E93-46DD-A0BC-D30871487D94}" srcOrd="2" destOrd="0" presId="urn:microsoft.com/office/officeart/2005/8/layout/hierarchy1"/>
    <dgm:cxn modelId="{D2BAB1FB-B5F7-4B7E-91EB-3065984CC981}" type="presParOf" srcId="{BF0F2D5B-EB30-4369-A23D-7D7C698FED5A}" destId="{2B89DFD5-595A-4443-9ECD-D95F2756D958}" srcOrd="3" destOrd="0" presId="urn:microsoft.com/office/officeart/2005/8/layout/hierarchy1"/>
    <dgm:cxn modelId="{1E52FAA1-5090-4B93-A13A-E7C4DFD42CE4}" type="presParOf" srcId="{2B89DFD5-595A-4443-9ECD-D95F2756D958}" destId="{38945E26-40C9-4A88-BA2E-C2BD2E078C45}" srcOrd="0" destOrd="0" presId="urn:microsoft.com/office/officeart/2005/8/layout/hierarchy1"/>
    <dgm:cxn modelId="{48E9EEBE-47FD-4B3D-B118-48C47185A2CC}" type="presParOf" srcId="{38945E26-40C9-4A88-BA2E-C2BD2E078C45}" destId="{E8E6C853-EDEE-47E9-B92F-4318F352D48B}" srcOrd="0" destOrd="0" presId="urn:microsoft.com/office/officeart/2005/8/layout/hierarchy1"/>
    <dgm:cxn modelId="{0831C1BE-A19C-4168-938A-7641F67BF456}" type="presParOf" srcId="{38945E26-40C9-4A88-BA2E-C2BD2E078C45}" destId="{6CCF17C8-5F38-4E70-B92F-5E2C8E9362D4}" srcOrd="1" destOrd="0" presId="urn:microsoft.com/office/officeart/2005/8/layout/hierarchy1"/>
    <dgm:cxn modelId="{C2825AF1-128B-496C-89AE-D36B41C43102}" type="presParOf" srcId="{2B89DFD5-595A-4443-9ECD-D95F2756D958}" destId="{C4DE9C55-31FE-4CA3-BF1F-B9BAFC128833}" srcOrd="1" destOrd="0" presId="urn:microsoft.com/office/officeart/2005/8/layout/hierarchy1"/>
    <dgm:cxn modelId="{303E9A05-5F7C-4822-8E38-DB228D549498}" type="presParOf" srcId="{D37D004C-52BF-4939-88A4-8AD3E8FFBE1B}" destId="{713E3111-2CEE-4C8C-9A97-AA55D93B4BBC}" srcOrd="4" destOrd="0" presId="urn:microsoft.com/office/officeart/2005/8/layout/hierarchy1"/>
    <dgm:cxn modelId="{B23AF1DF-B0DC-4606-B3C0-F417DA6B8119}" type="presParOf" srcId="{D37D004C-52BF-4939-88A4-8AD3E8FFBE1B}" destId="{92DC8381-2F56-45D7-AA4D-61B0A16D3C97}" srcOrd="5" destOrd="0" presId="urn:microsoft.com/office/officeart/2005/8/layout/hierarchy1"/>
    <dgm:cxn modelId="{D3672568-5080-4AF3-B8B8-E8935BA031C1}" type="presParOf" srcId="{92DC8381-2F56-45D7-AA4D-61B0A16D3C97}" destId="{31203572-1CFD-4734-B0A6-55B9EF6C5BA7}" srcOrd="0" destOrd="0" presId="urn:microsoft.com/office/officeart/2005/8/layout/hierarchy1"/>
    <dgm:cxn modelId="{3F53D68D-EE0F-433B-8234-D96C3EBE4272}" type="presParOf" srcId="{31203572-1CFD-4734-B0A6-55B9EF6C5BA7}" destId="{5E0AB3C8-AE88-4DDB-84B9-CD6CA8E81711}" srcOrd="0" destOrd="0" presId="urn:microsoft.com/office/officeart/2005/8/layout/hierarchy1"/>
    <dgm:cxn modelId="{FA9A7D44-0B7A-4EBD-AB65-181A904D4C79}" type="presParOf" srcId="{31203572-1CFD-4734-B0A6-55B9EF6C5BA7}" destId="{92E9EB3A-0885-45EC-A01A-801A4D2A9044}" srcOrd="1" destOrd="0" presId="urn:microsoft.com/office/officeart/2005/8/layout/hierarchy1"/>
    <dgm:cxn modelId="{BC4CFB33-47E0-473D-BBEE-D3F2046985E9}" type="presParOf" srcId="{92DC8381-2F56-45D7-AA4D-61B0A16D3C97}" destId="{37183590-8928-4C07-83D7-45C41135A224}" srcOrd="1" destOrd="0" presId="urn:microsoft.com/office/officeart/2005/8/layout/hierarchy1"/>
    <dgm:cxn modelId="{CFB55ADB-0653-44D1-AFCA-2C05CC87BCFB}" type="presParOf" srcId="{37183590-8928-4C07-83D7-45C41135A224}" destId="{08F33233-7357-4270-8F6A-4E344C2B5083}" srcOrd="0" destOrd="0" presId="urn:microsoft.com/office/officeart/2005/8/layout/hierarchy1"/>
    <dgm:cxn modelId="{D2D83740-292F-45C2-8F40-F13C5358BD58}" type="presParOf" srcId="{37183590-8928-4C07-83D7-45C41135A224}" destId="{5E7AF4EB-173D-47BF-B93D-19DFF88A4565}" srcOrd="1" destOrd="0" presId="urn:microsoft.com/office/officeart/2005/8/layout/hierarchy1"/>
    <dgm:cxn modelId="{6769131D-8F31-4716-83B9-D436C2CB633A}" type="presParOf" srcId="{5E7AF4EB-173D-47BF-B93D-19DFF88A4565}" destId="{D60CA89E-3694-44FE-B18A-E896C145FA07}" srcOrd="0" destOrd="0" presId="urn:microsoft.com/office/officeart/2005/8/layout/hierarchy1"/>
    <dgm:cxn modelId="{A90B1174-C276-45DF-A4AB-7AA28B94DBC6}" type="presParOf" srcId="{D60CA89E-3694-44FE-B18A-E896C145FA07}" destId="{8A205514-042A-4F0E-95DD-6664A6FD7FAE}" srcOrd="0" destOrd="0" presId="urn:microsoft.com/office/officeart/2005/8/layout/hierarchy1"/>
    <dgm:cxn modelId="{3BC08E6C-6BC9-46A2-84F4-4B54B66B8260}" type="presParOf" srcId="{D60CA89E-3694-44FE-B18A-E896C145FA07}" destId="{A5C44A0E-B8DE-49A3-9E17-46E5406BD7C9}" srcOrd="1" destOrd="0" presId="urn:microsoft.com/office/officeart/2005/8/layout/hierarchy1"/>
    <dgm:cxn modelId="{E7474C6C-562A-427A-84E8-1ECC393FE0AF}" type="presParOf" srcId="{5E7AF4EB-173D-47BF-B93D-19DFF88A4565}" destId="{F262ECCE-4C52-48BA-AD73-88CE65230451}" srcOrd="1" destOrd="0" presId="urn:microsoft.com/office/officeart/2005/8/layout/hierarchy1"/>
    <dgm:cxn modelId="{23BE4074-7784-423B-89AA-5D3A42D12C33}" type="presParOf" srcId="{37183590-8928-4C07-83D7-45C41135A224}" destId="{445161FB-4AB3-4F98-9B8C-DD3D37D64AAD}" srcOrd="2" destOrd="0" presId="urn:microsoft.com/office/officeart/2005/8/layout/hierarchy1"/>
    <dgm:cxn modelId="{371C0301-2ED8-4756-A9A0-6D2EB9D20168}" type="presParOf" srcId="{37183590-8928-4C07-83D7-45C41135A224}" destId="{EE609B6E-670F-4DDA-9DA4-A317519D478E}" srcOrd="3" destOrd="0" presId="urn:microsoft.com/office/officeart/2005/8/layout/hierarchy1"/>
    <dgm:cxn modelId="{FF757024-0545-456E-B0DE-B06D03FAA954}" type="presParOf" srcId="{EE609B6E-670F-4DDA-9DA4-A317519D478E}" destId="{349BDBA3-16F7-43B2-BCA5-634CDA0BC9AC}" srcOrd="0" destOrd="0" presId="urn:microsoft.com/office/officeart/2005/8/layout/hierarchy1"/>
    <dgm:cxn modelId="{FE048825-FC1D-4462-A3C4-B91506AA62F7}" type="presParOf" srcId="{349BDBA3-16F7-43B2-BCA5-634CDA0BC9AC}" destId="{29DC7479-2B3A-40EF-9210-4BC223746750}" srcOrd="0" destOrd="0" presId="urn:microsoft.com/office/officeart/2005/8/layout/hierarchy1"/>
    <dgm:cxn modelId="{21C38091-5BE7-4530-B162-A0C0A9F32960}" type="presParOf" srcId="{349BDBA3-16F7-43B2-BCA5-634CDA0BC9AC}" destId="{4FD0ACDA-7876-4D7D-AA57-C5A778569B4E}" srcOrd="1" destOrd="0" presId="urn:microsoft.com/office/officeart/2005/8/layout/hierarchy1"/>
    <dgm:cxn modelId="{E4A443B4-7901-4091-9029-805A57A6EF11}" type="presParOf" srcId="{EE609B6E-670F-4DDA-9DA4-A317519D478E}" destId="{4EB85C3F-2AF4-432F-835A-51BBF23FF33D}" srcOrd="1" destOrd="0" presId="urn:microsoft.com/office/officeart/2005/8/layout/hierarchy1"/>
    <dgm:cxn modelId="{AE83323B-8A18-4BAB-9C60-02821D39C833}" type="presParOf" srcId="{37183590-8928-4C07-83D7-45C41135A224}" destId="{6EFE8BF9-A15E-4D5D-A96C-D1D67599505F}" srcOrd="4" destOrd="0" presId="urn:microsoft.com/office/officeart/2005/8/layout/hierarchy1"/>
    <dgm:cxn modelId="{6DB7757D-8579-4521-B560-889B2039CAFD}" type="presParOf" srcId="{37183590-8928-4C07-83D7-45C41135A224}" destId="{CD3EEAE6-E859-4037-98F2-5AF5C82F7B19}" srcOrd="5" destOrd="0" presId="urn:microsoft.com/office/officeart/2005/8/layout/hierarchy1"/>
    <dgm:cxn modelId="{F4D758BA-B188-4B00-8A94-C1FA2C5577D0}" type="presParOf" srcId="{CD3EEAE6-E859-4037-98F2-5AF5C82F7B19}" destId="{D55B721F-9159-44F6-8C3A-83C76FC43D49}" srcOrd="0" destOrd="0" presId="urn:microsoft.com/office/officeart/2005/8/layout/hierarchy1"/>
    <dgm:cxn modelId="{BBB9DB62-4BEC-42A4-AB98-715C3A2C6C0C}" type="presParOf" srcId="{D55B721F-9159-44F6-8C3A-83C76FC43D49}" destId="{33B5C4F8-0816-4B81-8998-A22A78F1C694}" srcOrd="0" destOrd="0" presId="urn:microsoft.com/office/officeart/2005/8/layout/hierarchy1"/>
    <dgm:cxn modelId="{C4EFB3C5-4BD9-483A-A84B-86CD994A602A}" type="presParOf" srcId="{D55B721F-9159-44F6-8C3A-83C76FC43D49}" destId="{6A685B8D-334C-487F-9307-B5E79FE248EC}" srcOrd="1" destOrd="0" presId="urn:microsoft.com/office/officeart/2005/8/layout/hierarchy1"/>
    <dgm:cxn modelId="{6FE575FF-6442-4A59-B8EE-19FBA91882CB}" type="presParOf" srcId="{CD3EEAE6-E859-4037-98F2-5AF5C82F7B19}" destId="{6A1C1E15-5B73-41A3-BB62-379F4FACA92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0772EE-67A5-42A4-8C2D-64DC53E5B50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592F3F8-763F-480B-A989-DD52FF6DF921}">
      <dgm:prSet phldrT="[Texto]"/>
      <dgm:spPr/>
      <dgm:t>
        <a:bodyPr/>
        <a:lstStyle/>
        <a:p>
          <a:r>
            <a:rPr lang="es-ES" dirty="0"/>
            <a:t>CONCESIONARIO</a:t>
          </a:r>
        </a:p>
      </dgm:t>
    </dgm:pt>
    <dgm:pt modelId="{E78423B6-2495-4344-B1F5-3D6FCD846739}" type="parTrans" cxnId="{83E73326-1955-4DF0-97E3-F33EF160A37F}">
      <dgm:prSet/>
      <dgm:spPr/>
      <dgm:t>
        <a:bodyPr/>
        <a:lstStyle/>
        <a:p>
          <a:endParaRPr lang="es-ES"/>
        </a:p>
      </dgm:t>
    </dgm:pt>
    <dgm:pt modelId="{6D68053E-6035-4A86-B796-F8137C42AD3A}" type="sibTrans" cxnId="{83E73326-1955-4DF0-97E3-F33EF160A37F}">
      <dgm:prSet/>
      <dgm:spPr/>
      <dgm:t>
        <a:bodyPr/>
        <a:lstStyle/>
        <a:p>
          <a:endParaRPr lang="es-ES"/>
        </a:p>
      </dgm:t>
    </dgm:pt>
    <dgm:pt modelId="{B77FEBA8-327A-4358-88A4-F0EF94E6EE43}">
      <dgm:prSet phldrT="[Texto]"/>
      <dgm:spPr/>
      <dgm:t>
        <a:bodyPr/>
        <a:lstStyle/>
        <a:p>
          <a:r>
            <a:rPr lang="es-ES" dirty="0"/>
            <a:t>TALLER</a:t>
          </a:r>
        </a:p>
      </dgm:t>
    </dgm:pt>
    <dgm:pt modelId="{4790AB6F-7084-4D14-B5DB-AC575037BF32}" type="parTrans" cxnId="{780AA472-023D-4148-BC96-DF953B47C672}">
      <dgm:prSet/>
      <dgm:spPr/>
      <dgm:t>
        <a:bodyPr/>
        <a:lstStyle/>
        <a:p>
          <a:endParaRPr lang="es-ES"/>
        </a:p>
      </dgm:t>
    </dgm:pt>
    <dgm:pt modelId="{9CA15E8D-38CA-4E7B-B37C-DDA43D8645A7}" type="sibTrans" cxnId="{780AA472-023D-4148-BC96-DF953B47C672}">
      <dgm:prSet/>
      <dgm:spPr/>
      <dgm:t>
        <a:bodyPr/>
        <a:lstStyle/>
        <a:p>
          <a:endParaRPr lang="es-ES"/>
        </a:p>
      </dgm:t>
    </dgm:pt>
    <dgm:pt modelId="{9364AFF2-A090-4BD0-89AB-59CADA398D5C}">
      <dgm:prSet phldrT="[Texto]"/>
      <dgm:spPr/>
      <dgm:t>
        <a:bodyPr/>
        <a:lstStyle/>
        <a:p>
          <a:r>
            <a:rPr lang="es-ES" dirty="0"/>
            <a:t>COCHES</a:t>
          </a:r>
        </a:p>
      </dgm:t>
    </dgm:pt>
    <dgm:pt modelId="{5EB43160-1C8F-4942-9952-04CF3B770B99}" type="parTrans" cxnId="{E4D9B74A-FFBF-4DDF-B38E-64BE0EBC390A}">
      <dgm:prSet/>
      <dgm:spPr/>
      <dgm:t>
        <a:bodyPr/>
        <a:lstStyle/>
        <a:p>
          <a:endParaRPr lang="es-ES"/>
        </a:p>
      </dgm:t>
    </dgm:pt>
    <dgm:pt modelId="{63704B3D-5EF6-4AFF-94A2-D4024958056A}" type="sibTrans" cxnId="{E4D9B74A-FFBF-4DDF-B38E-64BE0EBC390A}">
      <dgm:prSet/>
      <dgm:spPr/>
      <dgm:t>
        <a:bodyPr/>
        <a:lstStyle/>
        <a:p>
          <a:endParaRPr lang="es-ES"/>
        </a:p>
      </dgm:t>
    </dgm:pt>
    <dgm:pt modelId="{652D9978-EBF6-4DE0-B7E3-9FB302FC8DCE}">
      <dgm:prSet phldrT="[Texto]"/>
      <dgm:spPr/>
      <dgm:t>
        <a:bodyPr/>
        <a:lstStyle/>
        <a:p>
          <a:r>
            <a:rPr lang="es-ES" dirty="0"/>
            <a:t>MOTOS</a:t>
          </a:r>
        </a:p>
      </dgm:t>
    </dgm:pt>
    <dgm:pt modelId="{CF61E81B-5375-4908-B80D-3B6B1BAA23DF}" type="parTrans" cxnId="{C74D269D-EA2B-4E60-8428-47DE3D9A73C5}">
      <dgm:prSet/>
      <dgm:spPr/>
      <dgm:t>
        <a:bodyPr/>
        <a:lstStyle/>
        <a:p>
          <a:endParaRPr lang="es-ES"/>
        </a:p>
      </dgm:t>
    </dgm:pt>
    <dgm:pt modelId="{F50545F2-3DD9-4701-AE1C-B64458422FDE}" type="sibTrans" cxnId="{C74D269D-EA2B-4E60-8428-47DE3D9A73C5}">
      <dgm:prSet/>
      <dgm:spPr/>
      <dgm:t>
        <a:bodyPr/>
        <a:lstStyle/>
        <a:p>
          <a:endParaRPr lang="es-ES"/>
        </a:p>
      </dgm:t>
    </dgm:pt>
    <dgm:pt modelId="{652CBE35-27E6-44B0-B5D2-7A6C578CB0D7}">
      <dgm:prSet phldrT="[Texto]"/>
      <dgm:spPr/>
      <dgm:t>
        <a:bodyPr/>
        <a:lstStyle/>
        <a:p>
          <a:r>
            <a:rPr lang="es-ES" dirty="0"/>
            <a:t>VENTA</a:t>
          </a:r>
        </a:p>
      </dgm:t>
    </dgm:pt>
    <dgm:pt modelId="{28929758-94D0-47AC-8DEA-CF03EA013B81}" type="parTrans" cxnId="{200A242B-D82F-4B6A-843A-1486553EFE23}">
      <dgm:prSet/>
      <dgm:spPr/>
      <dgm:t>
        <a:bodyPr/>
        <a:lstStyle/>
        <a:p>
          <a:endParaRPr lang="es-ES"/>
        </a:p>
      </dgm:t>
    </dgm:pt>
    <dgm:pt modelId="{4B363DBC-62E1-499F-A088-B1F4EE8745B2}" type="sibTrans" cxnId="{200A242B-D82F-4B6A-843A-1486553EFE23}">
      <dgm:prSet/>
      <dgm:spPr/>
      <dgm:t>
        <a:bodyPr/>
        <a:lstStyle/>
        <a:p>
          <a:endParaRPr lang="es-ES"/>
        </a:p>
      </dgm:t>
    </dgm:pt>
    <dgm:pt modelId="{7F5DD88A-F0CE-4F97-8C0A-5498B5E26ADD}">
      <dgm:prSet phldrT="[Texto]"/>
      <dgm:spPr/>
      <dgm:t>
        <a:bodyPr/>
        <a:lstStyle/>
        <a:p>
          <a:r>
            <a:rPr lang="es-ES" dirty="0"/>
            <a:t>VEHÍCULOS NUEVOS</a:t>
          </a:r>
        </a:p>
      </dgm:t>
    </dgm:pt>
    <dgm:pt modelId="{BAA17790-41D9-41B1-8138-D6A3C69F7B24}" type="parTrans" cxnId="{3183DD9C-744C-4021-AD74-CDBE5804E0FB}">
      <dgm:prSet/>
      <dgm:spPr/>
      <dgm:t>
        <a:bodyPr/>
        <a:lstStyle/>
        <a:p>
          <a:endParaRPr lang="es-ES"/>
        </a:p>
      </dgm:t>
    </dgm:pt>
    <dgm:pt modelId="{4502C99F-27F1-43F9-AEE1-242E3085FBC2}" type="sibTrans" cxnId="{3183DD9C-744C-4021-AD74-CDBE5804E0FB}">
      <dgm:prSet/>
      <dgm:spPr/>
      <dgm:t>
        <a:bodyPr/>
        <a:lstStyle/>
        <a:p>
          <a:endParaRPr lang="es-ES"/>
        </a:p>
      </dgm:t>
    </dgm:pt>
    <dgm:pt modelId="{9D88DF89-0E19-4142-A988-C8153C5392A3}">
      <dgm:prSet phldrT="[Texto]"/>
      <dgm:spPr/>
      <dgm:t>
        <a:bodyPr/>
        <a:lstStyle/>
        <a:p>
          <a:r>
            <a:rPr lang="es-ES" dirty="0"/>
            <a:t>ADMINISTRACIÓN</a:t>
          </a:r>
        </a:p>
      </dgm:t>
    </dgm:pt>
    <dgm:pt modelId="{D03BB433-7D4D-4104-9AD4-1C967EB00B31}" type="parTrans" cxnId="{B9C045A7-34C3-4009-83E7-A578220C2869}">
      <dgm:prSet/>
      <dgm:spPr/>
      <dgm:t>
        <a:bodyPr/>
        <a:lstStyle/>
        <a:p>
          <a:endParaRPr lang="es-ES"/>
        </a:p>
      </dgm:t>
    </dgm:pt>
    <dgm:pt modelId="{7461DC50-50CF-4232-B0ED-4C6ECCA2EFB0}" type="sibTrans" cxnId="{B9C045A7-34C3-4009-83E7-A578220C2869}">
      <dgm:prSet/>
      <dgm:spPr/>
      <dgm:t>
        <a:bodyPr/>
        <a:lstStyle/>
        <a:p>
          <a:endParaRPr lang="es-ES"/>
        </a:p>
      </dgm:t>
    </dgm:pt>
    <dgm:pt modelId="{7C2A5A6C-59D7-4691-AF72-4A2CE6B0CFED}">
      <dgm:prSet/>
      <dgm:spPr/>
      <dgm:t>
        <a:bodyPr/>
        <a:lstStyle/>
        <a:p>
          <a:r>
            <a:rPr lang="es-ES" dirty="0"/>
            <a:t>NOMINAS</a:t>
          </a:r>
        </a:p>
      </dgm:t>
    </dgm:pt>
    <dgm:pt modelId="{7276B44C-6E48-41AB-B369-38B4498DB8AC}" type="parTrans" cxnId="{4221DAA1-FB28-4C63-B98D-25F38C10B0E4}">
      <dgm:prSet/>
      <dgm:spPr/>
      <dgm:t>
        <a:bodyPr/>
        <a:lstStyle/>
        <a:p>
          <a:endParaRPr lang="es-ES"/>
        </a:p>
      </dgm:t>
    </dgm:pt>
    <dgm:pt modelId="{BEC2379B-A9A1-494F-8B66-BA9CF02C0366}" type="sibTrans" cxnId="{4221DAA1-FB28-4C63-B98D-25F38C10B0E4}">
      <dgm:prSet/>
      <dgm:spPr/>
      <dgm:t>
        <a:bodyPr/>
        <a:lstStyle/>
        <a:p>
          <a:endParaRPr lang="es-ES"/>
        </a:p>
      </dgm:t>
    </dgm:pt>
    <dgm:pt modelId="{0B723AC7-531B-4B9C-B409-26740B284B01}">
      <dgm:prSet phldrT="[Texto]"/>
      <dgm:spPr/>
      <dgm:t>
        <a:bodyPr/>
        <a:lstStyle/>
        <a:p>
          <a:r>
            <a:rPr lang="es-ES" dirty="0"/>
            <a:t>CAMIONES</a:t>
          </a:r>
        </a:p>
      </dgm:t>
    </dgm:pt>
    <dgm:pt modelId="{4E3C982F-9C43-4DAB-9A66-401A5CF28656}" type="parTrans" cxnId="{6C207A5D-5C51-43A4-8DED-B749C96D87BA}">
      <dgm:prSet/>
      <dgm:spPr/>
      <dgm:t>
        <a:bodyPr/>
        <a:lstStyle/>
        <a:p>
          <a:endParaRPr lang="es-ES"/>
        </a:p>
      </dgm:t>
    </dgm:pt>
    <dgm:pt modelId="{3291648D-B323-4783-995E-35C0CE7E474E}" type="sibTrans" cxnId="{6C207A5D-5C51-43A4-8DED-B749C96D87BA}">
      <dgm:prSet/>
      <dgm:spPr/>
      <dgm:t>
        <a:bodyPr/>
        <a:lstStyle/>
        <a:p>
          <a:endParaRPr lang="es-ES"/>
        </a:p>
      </dgm:t>
    </dgm:pt>
    <dgm:pt modelId="{1FFBDDBC-C70D-42E9-8C00-0F227AB04C3A}">
      <dgm:prSet phldrT="[Texto]"/>
      <dgm:spPr/>
      <dgm:t>
        <a:bodyPr/>
        <a:lstStyle/>
        <a:p>
          <a:r>
            <a:rPr lang="es-ES" dirty="0"/>
            <a:t>VEHÍCULOS OCASIÓN</a:t>
          </a:r>
        </a:p>
      </dgm:t>
    </dgm:pt>
    <dgm:pt modelId="{4DEEA26A-0F41-4A38-BB3A-F1DAD97A9B9C}" type="parTrans" cxnId="{2D1F3CEE-DEB5-4530-BB00-B53B5420E446}">
      <dgm:prSet/>
      <dgm:spPr/>
      <dgm:t>
        <a:bodyPr/>
        <a:lstStyle/>
        <a:p>
          <a:endParaRPr lang="es-ES"/>
        </a:p>
      </dgm:t>
    </dgm:pt>
    <dgm:pt modelId="{76CF6CB5-D787-4C1F-910F-5DF42D5C8C72}" type="sibTrans" cxnId="{2D1F3CEE-DEB5-4530-BB00-B53B5420E446}">
      <dgm:prSet/>
      <dgm:spPr/>
      <dgm:t>
        <a:bodyPr/>
        <a:lstStyle/>
        <a:p>
          <a:endParaRPr lang="es-ES"/>
        </a:p>
      </dgm:t>
    </dgm:pt>
    <dgm:pt modelId="{1CE231F1-A53A-40BB-A8FA-5318A4E034CA}">
      <dgm:prSet/>
      <dgm:spPr/>
      <dgm:t>
        <a:bodyPr/>
        <a:lstStyle/>
        <a:p>
          <a:r>
            <a:rPr lang="es-ES" dirty="0"/>
            <a:t>COMERCIAL</a:t>
          </a:r>
        </a:p>
      </dgm:t>
    </dgm:pt>
    <dgm:pt modelId="{58A09107-F4B8-4000-8A11-21F95A1C497C}" type="parTrans" cxnId="{3DAEEDAB-1E67-44FC-9D5B-EF423F48A9C8}">
      <dgm:prSet/>
      <dgm:spPr/>
      <dgm:t>
        <a:bodyPr/>
        <a:lstStyle/>
        <a:p>
          <a:endParaRPr lang="es-ES"/>
        </a:p>
      </dgm:t>
    </dgm:pt>
    <dgm:pt modelId="{7F4FB752-EBE8-45CA-883D-5C6658A46571}" type="sibTrans" cxnId="{3DAEEDAB-1E67-44FC-9D5B-EF423F48A9C8}">
      <dgm:prSet/>
      <dgm:spPr/>
      <dgm:t>
        <a:bodyPr/>
        <a:lstStyle/>
        <a:p>
          <a:endParaRPr lang="es-ES"/>
        </a:p>
      </dgm:t>
    </dgm:pt>
    <dgm:pt modelId="{93D3A611-27F8-4E14-A4F7-4DB98B7F02A0}">
      <dgm:prSet/>
      <dgm:spPr/>
      <dgm:t>
        <a:bodyPr/>
        <a:lstStyle/>
        <a:p>
          <a:r>
            <a:rPr lang="es-ES" dirty="0"/>
            <a:t>PAGOS/COBROS</a:t>
          </a:r>
        </a:p>
      </dgm:t>
    </dgm:pt>
    <dgm:pt modelId="{D26BF30C-2A18-4195-9849-3734123786C7}" type="parTrans" cxnId="{4A3A4BCD-76D7-4A57-A859-072086558A72}">
      <dgm:prSet/>
      <dgm:spPr/>
      <dgm:t>
        <a:bodyPr/>
        <a:lstStyle/>
        <a:p>
          <a:endParaRPr lang="es-ES"/>
        </a:p>
      </dgm:t>
    </dgm:pt>
    <dgm:pt modelId="{2A1CE77F-C461-49F6-A97A-67E7701600B4}" type="sibTrans" cxnId="{4A3A4BCD-76D7-4A57-A859-072086558A72}">
      <dgm:prSet/>
      <dgm:spPr/>
      <dgm:t>
        <a:bodyPr/>
        <a:lstStyle/>
        <a:p>
          <a:endParaRPr lang="es-ES"/>
        </a:p>
      </dgm:t>
    </dgm:pt>
    <dgm:pt modelId="{67ED92A4-CF88-4BC9-A293-A4F3FE5EDFD2}">
      <dgm:prSet phldrT="[Texto]"/>
      <dgm:spPr/>
      <dgm:t>
        <a:bodyPr/>
        <a:lstStyle/>
        <a:p>
          <a:r>
            <a:rPr lang="es-ES" dirty="0"/>
            <a:t>COCHES ELECTRICOS</a:t>
          </a:r>
        </a:p>
      </dgm:t>
    </dgm:pt>
    <dgm:pt modelId="{592E6563-1537-4461-A48C-46ED523F13B2}" type="parTrans" cxnId="{346A8369-EE9E-4B0F-A950-28E018543BA7}">
      <dgm:prSet/>
      <dgm:spPr/>
      <dgm:t>
        <a:bodyPr/>
        <a:lstStyle/>
        <a:p>
          <a:endParaRPr lang="es-ES"/>
        </a:p>
      </dgm:t>
    </dgm:pt>
    <dgm:pt modelId="{DD4B7002-9D13-41D5-B27C-B8B66AA9F9CA}" type="sibTrans" cxnId="{346A8369-EE9E-4B0F-A950-28E018543BA7}">
      <dgm:prSet/>
      <dgm:spPr/>
      <dgm:t>
        <a:bodyPr/>
        <a:lstStyle/>
        <a:p>
          <a:endParaRPr lang="es-ES"/>
        </a:p>
      </dgm:t>
    </dgm:pt>
    <dgm:pt modelId="{7B0255B4-CC8A-417F-982B-D84A339B57D5}" type="pres">
      <dgm:prSet presAssocID="{4F0772EE-67A5-42A4-8C2D-64DC53E5B5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4AB0A3-983E-497F-9B34-FC339A65A244}" type="pres">
      <dgm:prSet presAssocID="{F592F3F8-763F-480B-A989-DD52FF6DF921}" presName="hierRoot1" presStyleCnt="0"/>
      <dgm:spPr/>
    </dgm:pt>
    <dgm:pt modelId="{7D66F572-579A-4FE1-A48D-C4BE210C6F9E}" type="pres">
      <dgm:prSet presAssocID="{F592F3F8-763F-480B-A989-DD52FF6DF921}" presName="composite" presStyleCnt="0"/>
      <dgm:spPr/>
    </dgm:pt>
    <dgm:pt modelId="{1E631050-9F35-44EC-B04A-A3212DEC6393}" type="pres">
      <dgm:prSet presAssocID="{F592F3F8-763F-480B-A989-DD52FF6DF921}" presName="background" presStyleLbl="node0" presStyleIdx="0" presStyleCnt="1"/>
      <dgm:spPr/>
    </dgm:pt>
    <dgm:pt modelId="{5FB1136B-0D09-4241-9680-E67694315584}" type="pres">
      <dgm:prSet presAssocID="{F592F3F8-763F-480B-A989-DD52FF6DF921}" presName="text" presStyleLbl="fgAcc0" presStyleIdx="0" presStyleCnt="1">
        <dgm:presLayoutVars>
          <dgm:chPref val="3"/>
        </dgm:presLayoutVars>
      </dgm:prSet>
      <dgm:spPr/>
    </dgm:pt>
    <dgm:pt modelId="{D37D004C-52BF-4939-88A4-8AD3E8FFBE1B}" type="pres">
      <dgm:prSet presAssocID="{F592F3F8-763F-480B-A989-DD52FF6DF921}" presName="hierChild2" presStyleCnt="0"/>
      <dgm:spPr/>
    </dgm:pt>
    <dgm:pt modelId="{76755F43-D841-4CB2-B861-F31D22557DF7}" type="pres">
      <dgm:prSet presAssocID="{4790AB6F-7084-4D14-B5DB-AC575037BF32}" presName="Name10" presStyleLbl="parChTrans1D2" presStyleIdx="0" presStyleCnt="3"/>
      <dgm:spPr/>
    </dgm:pt>
    <dgm:pt modelId="{F2908681-3628-4B74-84E1-920AAD36F44C}" type="pres">
      <dgm:prSet presAssocID="{B77FEBA8-327A-4358-88A4-F0EF94E6EE43}" presName="hierRoot2" presStyleCnt="0"/>
      <dgm:spPr/>
    </dgm:pt>
    <dgm:pt modelId="{E4BC417C-6E8E-4D3B-8400-1507D73B55DB}" type="pres">
      <dgm:prSet presAssocID="{B77FEBA8-327A-4358-88A4-F0EF94E6EE43}" presName="composite2" presStyleCnt="0"/>
      <dgm:spPr/>
    </dgm:pt>
    <dgm:pt modelId="{A9431805-E690-4008-B093-59EBD7A413EE}" type="pres">
      <dgm:prSet presAssocID="{B77FEBA8-327A-4358-88A4-F0EF94E6EE43}" presName="background2" presStyleLbl="node2" presStyleIdx="0" presStyleCnt="3"/>
      <dgm:spPr/>
    </dgm:pt>
    <dgm:pt modelId="{143D65F4-19BB-4AE9-B074-27CA9CF00C76}" type="pres">
      <dgm:prSet presAssocID="{B77FEBA8-327A-4358-88A4-F0EF94E6EE43}" presName="text2" presStyleLbl="fgAcc2" presStyleIdx="0" presStyleCnt="3">
        <dgm:presLayoutVars>
          <dgm:chPref val="3"/>
        </dgm:presLayoutVars>
      </dgm:prSet>
      <dgm:spPr/>
    </dgm:pt>
    <dgm:pt modelId="{EFE50FFE-5951-46AE-805B-5EA068E7D886}" type="pres">
      <dgm:prSet presAssocID="{B77FEBA8-327A-4358-88A4-F0EF94E6EE43}" presName="hierChild3" presStyleCnt="0"/>
      <dgm:spPr/>
    </dgm:pt>
    <dgm:pt modelId="{FC04D01A-6ADC-415C-87E6-1501BE36EA25}" type="pres">
      <dgm:prSet presAssocID="{5EB43160-1C8F-4942-9952-04CF3B770B99}" presName="Name17" presStyleLbl="parChTrans1D3" presStyleIdx="0" presStyleCnt="9"/>
      <dgm:spPr/>
    </dgm:pt>
    <dgm:pt modelId="{9B9959D7-921D-4026-B2DC-3E8E7D3C27E6}" type="pres">
      <dgm:prSet presAssocID="{9364AFF2-A090-4BD0-89AB-59CADA398D5C}" presName="hierRoot3" presStyleCnt="0"/>
      <dgm:spPr/>
    </dgm:pt>
    <dgm:pt modelId="{F83CFCC4-D1A6-4BBF-A50A-217ED9DCF990}" type="pres">
      <dgm:prSet presAssocID="{9364AFF2-A090-4BD0-89AB-59CADA398D5C}" presName="composite3" presStyleCnt="0"/>
      <dgm:spPr/>
    </dgm:pt>
    <dgm:pt modelId="{87F260C3-B345-47B0-AE74-2AD9274908BC}" type="pres">
      <dgm:prSet presAssocID="{9364AFF2-A090-4BD0-89AB-59CADA398D5C}" presName="background3" presStyleLbl="node3" presStyleIdx="0" presStyleCnt="9"/>
      <dgm:spPr/>
    </dgm:pt>
    <dgm:pt modelId="{88A75930-0839-42C5-A238-C3426A334A6E}" type="pres">
      <dgm:prSet presAssocID="{9364AFF2-A090-4BD0-89AB-59CADA398D5C}" presName="text3" presStyleLbl="fgAcc3" presStyleIdx="0" presStyleCnt="9">
        <dgm:presLayoutVars>
          <dgm:chPref val="3"/>
        </dgm:presLayoutVars>
      </dgm:prSet>
      <dgm:spPr/>
    </dgm:pt>
    <dgm:pt modelId="{8CF887A8-3D60-40EA-BBDA-58B98963C31D}" type="pres">
      <dgm:prSet presAssocID="{9364AFF2-A090-4BD0-89AB-59CADA398D5C}" presName="hierChild4" presStyleCnt="0"/>
      <dgm:spPr/>
    </dgm:pt>
    <dgm:pt modelId="{7BA88726-2D85-42C9-87CE-21DD0D8C8C17}" type="pres">
      <dgm:prSet presAssocID="{592E6563-1537-4461-A48C-46ED523F13B2}" presName="Name17" presStyleLbl="parChTrans1D3" presStyleIdx="1" presStyleCnt="9"/>
      <dgm:spPr/>
    </dgm:pt>
    <dgm:pt modelId="{0A1A2F84-7E30-49C7-82D0-586927DD8F1A}" type="pres">
      <dgm:prSet presAssocID="{67ED92A4-CF88-4BC9-A293-A4F3FE5EDFD2}" presName="hierRoot3" presStyleCnt="0"/>
      <dgm:spPr/>
    </dgm:pt>
    <dgm:pt modelId="{A6092087-1FA6-4032-91F0-C7D56DAEC78E}" type="pres">
      <dgm:prSet presAssocID="{67ED92A4-CF88-4BC9-A293-A4F3FE5EDFD2}" presName="composite3" presStyleCnt="0"/>
      <dgm:spPr/>
    </dgm:pt>
    <dgm:pt modelId="{B9D7DBEE-6C70-476D-97FE-4986B8FD1383}" type="pres">
      <dgm:prSet presAssocID="{67ED92A4-CF88-4BC9-A293-A4F3FE5EDFD2}" presName="background3" presStyleLbl="node3" presStyleIdx="1" presStyleCnt="9"/>
      <dgm:spPr/>
    </dgm:pt>
    <dgm:pt modelId="{100AAF9D-CE62-4F98-8A10-88F91812956D}" type="pres">
      <dgm:prSet presAssocID="{67ED92A4-CF88-4BC9-A293-A4F3FE5EDFD2}" presName="text3" presStyleLbl="fgAcc3" presStyleIdx="1" presStyleCnt="9">
        <dgm:presLayoutVars>
          <dgm:chPref val="3"/>
        </dgm:presLayoutVars>
      </dgm:prSet>
      <dgm:spPr/>
    </dgm:pt>
    <dgm:pt modelId="{221B4D34-E4B2-45F1-8076-0EA6FDBB4BE9}" type="pres">
      <dgm:prSet presAssocID="{67ED92A4-CF88-4BC9-A293-A4F3FE5EDFD2}" presName="hierChild4" presStyleCnt="0"/>
      <dgm:spPr/>
    </dgm:pt>
    <dgm:pt modelId="{76EBBA21-9602-4EC1-A5D0-5DC0CB2EE90A}" type="pres">
      <dgm:prSet presAssocID="{4E3C982F-9C43-4DAB-9A66-401A5CF28656}" presName="Name17" presStyleLbl="parChTrans1D3" presStyleIdx="2" presStyleCnt="9"/>
      <dgm:spPr/>
    </dgm:pt>
    <dgm:pt modelId="{1037210D-EA15-4847-ABB3-0D6AA4BC53C7}" type="pres">
      <dgm:prSet presAssocID="{0B723AC7-531B-4B9C-B409-26740B284B01}" presName="hierRoot3" presStyleCnt="0"/>
      <dgm:spPr/>
    </dgm:pt>
    <dgm:pt modelId="{73C8B257-BAF8-437C-BFFF-BEB6EC379FBB}" type="pres">
      <dgm:prSet presAssocID="{0B723AC7-531B-4B9C-B409-26740B284B01}" presName="composite3" presStyleCnt="0"/>
      <dgm:spPr/>
    </dgm:pt>
    <dgm:pt modelId="{4BF46CBB-6DAB-4E18-B54B-C48B2A94B816}" type="pres">
      <dgm:prSet presAssocID="{0B723AC7-531B-4B9C-B409-26740B284B01}" presName="background3" presStyleLbl="node3" presStyleIdx="2" presStyleCnt="9"/>
      <dgm:spPr/>
    </dgm:pt>
    <dgm:pt modelId="{4AF4A7E1-FBF2-4A62-863E-447DE380E82A}" type="pres">
      <dgm:prSet presAssocID="{0B723AC7-531B-4B9C-B409-26740B284B01}" presName="text3" presStyleLbl="fgAcc3" presStyleIdx="2" presStyleCnt="9">
        <dgm:presLayoutVars>
          <dgm:chPref val="3"/>
        </dgm:presLayoutVars>
      </dgm:prSet>
      <dgm:spPr/>
    </dgm:pt>
    <dgm:pt modelId="{0CE81593-BC71-4AEC-B971-7244D652BF5F}" type="pres">
      <dgm:prSet presAssocID="{0B723AC7-531B-4B9C-B409-26740B284B01}" presName="hierChild4" presStyleCnt="0"/>
      <dgm:spPr/>
    </dgm:pt>
    <dgm:pt modelId="{56CF8610-3A59-404F-A591-705B3380E4CA}" type="pres">
      <dgm:prSet presAssocID="{CF61E81B-5375-4908-B80D-3B6B1BAA23DF}" presName="Name17" presStyleLbl="parChTrans1D3" presStyleIdx="3" presStyleCnt="9"/>
      <dgm:spPr/>
    </dgm:pt>
    <dgm:pt modelId="{55D05B2F-D300-4445-886F-8E351EB11E28}" type="pres">
      <dgm:prSet presAssocID="{652D9978-EBF6-4DE0-B7E3-9FB302FC8DCE}" presName="hierRoot3" presStyleCnt="0"/>
      <dgm:spPr/>
    </dgm:pt>
    <dgm:pt modelId="{5E3BED4F-892E-43D2-95A0-F5A408CD8A1F}" type="pres">
      <dgm:prSet presAssocID="{652D9978-EBF6-4DE0-B7E3-9FB302FC8DCE}" presName="composite3" presStyleCnt="0"/>
      <dgm:spPr/>
    </dgm:pt>
    <dgm:pt modelId="{DC8B3071-AF1C-4F96-AEC0-F3E8C8F2A5E7}" type="pres">
      <dgm:prSet presAssocID="{652D9978-EBF6-4DE0-B7E3-9FB302FC8DCE}" presName="background3" presStyleLbl="node3" presStyleIdx="3" presStyleCnt="9"/>
      <dgm:spPr/>
    </dgm:pt>
    <dgm:pt modelId="{F910F886-ED49-45C6-9C39-BCCDB02C6EC6}" type="pres">
      <dgm:prSet presAssocID="{652D9978-EBF6-4DE0-B7E3-9FB302FC8DCE}" presName="text3" presStyleLbl="fgAcc3" presStyleIdx="3" presStyleCnt="9">
        <dgm:presLayoutVars>
          <dgm:chPref val="3"/>
        </dgm:presLayoutVars>
      </dgm:prSet>
      <dgm:spPr/>
    </dgm:pt>
    <dgm:pt modelId="{58465533-AE95-4795-929F-12BD3078D5D0}" type="pres">
      <dgm:prSet presAssocID="{652D9978-EBF6-4DE0-B7E3-9FB302FC8DCE}" presName="hierChild4" presStyleCnt="0"/>
      <dgm:spPr/>
    </dgm:pt>
    <dgm:pt modelId="{A2DA5410-3778-4D7B-AF8A-7BE30B630332}" type="pres">
      <dgm:prSet presAssocID="{28929758-94D0-47AC-8DEA-CF03EA013B81}" presName="Name10" presStyleLbl="parChTrans1D2" presStyleIdx="1" presStyleCnt="3"/>
      <dgm:spPr/>
    </dgm:pt>
    <dgm:pt modelId="{5D20A1E2-C4CA-4A1B-BA56-9BABE72CD4DC}" type="pres">
      <dgm:prSet presAssocID="{652CBE35-27E6-44B0-B5D2-7A6C578CB0D7}" presName="hierRoot2" presStyleCnt="0"/>
      <dgm:spPr/>
    </dgm:pt>
    <dgm:pt modelId="{B510E995-6BC8-4B1A-A3E8-05C3AA920FEB}" type="pres">
      <dgm:prSet presAssocID="{652CBE35-27E6-44B0-B5D2-7A6C578CB0D7}" presName="composite2" presStyleCnt="0"/>
      <dgm:spPr/>
    </dgm:pt>
    <dgm:pt modelId="{0E8FDA06-929C-406A-A54A-C0C649C43F0E}" type="pres">
      <dgm:prSet presAssocID="{652CBE35-27E6-44B0-B5D2-7A6C578CB0D7}" presName="background2" presStyleLbl="node2" presStyleIdx="1" presStyleCnt="3"/>
      <dgm:spPr/>
    </dgm:pt>
    <dgm:pt modelId="{EB876C1C-5D47-473B-8FA1-36E70629FCE3}" type="pres">
      <dgm:prSet presAssocID="{652CBE35-27E6-44B0-B5D2-7A6C578CB0D7}" presName="text2" presStyleLbl="fgAcc2" presStyleIdx="1" presStyleCnt="3">
        <dgm:presLayoutVars>
          <dgm:chPref val="3"/>
        </dgm:presLayoutVars>
      </dgm:prSet>
      <dgm:spPr/>
    </dgm:pt>
    <dgm:pt modelId="{BF0F2D5B-EB30-4369-A23D-7D7C698FED5A}" type="pres">
      <dgm:prSet presAssocID="{652CBE35-27E6-44B0-B5D2-7A6C578CB0D7}" presName="hierChild3" presStyleCnt="0"/>
      <dgm:spPr/>
    </dgm:pt>
    <dgm:pt modelId="{C5263771-D78C-4DF5-AEF4-046D4B4734F1}" type="pres">
      <dgm:prSet presAssocID="{BAA17790-41D9-41B1-8138-D6A3C69F7B24}" presName="Name17" presStyleLbl="parChTrans1D3" presStyleIdx="4" presStyleCnt="9"/>
      <dgm:spPr/>
    </dgm:pt>
    <dgm:pt modelId="{27F51495-D782-4EEC-B8E3-B2824607FAD8}" type="pres">
      <dgm:prSet presAssocID="{7F5DD88A-F0CE-4F97-8C0A-5498B5E26ADD}" presName="hierRoot3" presStyleCnt="0"/>
      <dgm:spPr/>
    </dgm:pt>
    <dgm:pt modelId="{40B7A67F-7D30-47B8-BC5F-5FB1265406A9}" type="pres">
      <dgm:prSet presAssocID="{7F5DD88A-F0CE-4F97-8C0A-5498B5E26ADD}" presName="composite3" presStyleCnt="0"/>
      <dgm:spPr/>
    </dgm:pt>
    <dgm:pt modelId="{C0A0FC52-E527-4F08-BAD4-38E4EED6B3DE}" type="pres">
      <dgm:prSet presAssocID="{7F5DD88A-F0CE-4F97-8C0A-5498B5E26ADD}" presName="background3" presStyleLbl="node3" presStyleIdx="4" presStyleCnt="9"/>
      <dgm:spPr/>
    </dgm:pt>
    <dgm:pt modelId="{69D408B0-3D73-43DC-AD47-A979CAB37454}" type="pres">
      <dgm:prSet presAssocID="{7F5DD88A-F0CE-4F97-8C0A-5498B5E26ADD}" presName="text3" presStyleLbl="fgAcc3" presStyleIdx="4" presStyleCnt="9">
        <dgm:presLayoutVars>
          <dgm:chPref val="3"/>
        </dgm:presLayoutVars>
      </dgm:prSet>
      <dgm:spPr/>
    </dgm:pt>
    <dgm:pt modelId="{9B42DAF7-ABF2-46D2-9A68-A2C1EE048DAF}" type="pres">
      <dgm:prSet presAssocID="{7F5DD88A-F0CE-4F97-8C0A-5498B5E26ADD}" presName="hierChild4" presStyleCnt="0"/>
      <dgm:spPr/>
    </dgm:pt>
    <dgm:pt modelId="{3EA9CFA7-1E93-46DD-A0BC-D30871487D94}" type="pres">
      <dgm:prSet presAssocID="{4DEEA26A-0F41-4A38-BB3A-F1DAD97A9B9C}" presName="Name17" presStyleLbl="parChTrans1D3" presStyleIdx="5" presStyleCnt="9"/>
      <dgm:spPr/>
    </dgm:pt>
    <dgm:pt modelId="{2B89DFD5-595A-4443-9ECD-D95F2756D958}" type="pres">
      <dgm:prSet presAssocID="{1FFBDDBC-C70D-42E9-8C00-0F227AB04C3A}" presName="hierRoot3" presStyleCnt="0"/>
      <dgm:spPr/>
    </dgm:pt>
    <dgm:pt modelId="{38945E26-40C9-4A88-BA2E-C2BD2E078C45}" type="pres">
      <dgm:prSet presAssocID="{1FFBDDBC-C70D-42E9-8C00-0F227AB04C3A}" presName="composite3" presStyleCnt="0"/>
      <dgm:spPr/>
    </dgm:pt>
    <dgm:pt modelId="{E8E6C853-EDEE-47E9-B92F-4318F352D48B}" type="pres">
      <dgm:prSet presAssocID="{1FFBDDBC-C70D-42E9-8C00-0F227AB04C3A}" presName="background3" presStyleLbl="node3" presStyleIdx="5" presStyleCnt="9"/>
      <dgm:spPr/>
    </dgm:pt>
    <dgm:pt modelId="{6CCF17C8-5F38-4E70-B92F-5E2C8E9362D4}" type="pres">
      <dgm:prSet presAssocID="{1FFBDDBC-C70D-42E9-8C00-0F227AB04C3A}" presName="text3" presStyleLbl="fgAcc3" presStyleIdx="5" presStyleCnt="9">
        <dgm:presLayoutVars>
          <dgm:chPref val="3"/>
        </dgm:presLayoutVars>
      </dgm:prSet>
      <dgm:spPr/>
    </dgm:pt>
    <dgm:pt modelId="{C4DE9C55-31FE-4CA3-BF1F-B9BAFC128833}" type="pres">
      <dgm:prSet presAssocID="{1FFBDDBC-C70D-42E9-8C00-0F227AB04C3A}" presName="hierChild4" presStyleCnt="0"/>
      <dgm:spPr/>
    </dgm:pt>
    <dgm:pt modelId="{713E3111-2CEE-4C8C-9A97-AA55D93B4BBC}" type="pres">
      <dgm:prSet presAssocID="{D03BB433-7D4D-4104-9AD4-1C967EB00B31}" presName="Name10" presStyleLbl="parChTrans1D2" presStyleIdx="2" presStyleCnt="3"/>
      <dgm:spPr/>
    </dgm:pt>
    <dgm:pt modelId="{92DC8381-2F56-45D7-AA4D-61B0A16D3C97}" type="pres">
      <dgm:prSet presAssocID="{9D88DF89-0E19-4142-A988-C8153C5392A3}" presName="hierRoot2" presStyleCnt="0"/>
      <dgm:spPr/>
    </dgm:pt>
    <dgm:pt modelId="{31203572-1CFD-4734-B0A6-55B9EF6C5BA7}" type="pres">
      <dgm:prSet presAssocID="{9D88DF89-0E19-4142-A988-C8153C5392A3}" presName="composite2" presStyleCnt="0"/>
      <dgm:spPr/>
    </dgm:pt>
    <dgm:pt modelId="{5E0AB3C8-AE88-4DDB-84B9-CD6CA8E81711}" type="pres">
      <dgm:prSet presAssocID="{9D88DF89-0E19-4142-A988-C8153C5392A3}" presName="background2" presStyleLbl="node2" presStyleIdx="2" presStyleCnt="3"/>
      <dgm:spPr/>
    </dgm:pt>
    <dgm:pt modelId="{92E9EB3A-0885-45EC-A01A-801A4D2A9044}" type="pres">
      <dgm:prSet presAssocID="{9D88DF89-0E19-4142-A988-C8153C5392A3}" presName="text2" presStyleLbl="fgAcc2" presStyleIdx="2" presStyleCnt="3">
        <dgm:presLayoutVars>
          <dgm:chPref val="3"/>
        </dgm:presLayoutVars>
      </dgm:prSet>
      <dgm:spPr/>
    </dgm:pt>
    <dgm:pt modelId="{37183590-8928-4C07-83D7-45C41135A224}" type="pres">
      <dgm:prSet presAssocID="{9D88DF89-0E19-4142-A988-C8153C5392A3}" presName="hierChild3" presStyleCnt="0"/>
      <dgm:spPr/>
    </dgm:pt>
    <dgm:pt modelId="{08F33233-7357-4270-8F6A-4E344C2B5083}" type="pres">
      <dgm:prSet presAssocID="{7276B44C-6E48-41AB-B369-38B4498DB8AC}" presName="Name17" presStyleLbl="parChTrans1D3" presStyleIdx="6" presStyleCnt="9"/>
      <dgm:spPr/>
    </dgm:pt>
    <dgm:pt modelId="{5E7AF4EB-173D-47BF-B93D-19DFF88A4565}" type="pres">
      <dgm:prSet presAssocID="{7C2A5A6C-59D7-4691-AF72-4A2CE6B0CFED}" presName="hierRoot3" presStyleCnt="0"/>
      <dgm:spPr/>
    </dgm:pt>
    <dgm:pt modelId="{D60CA89E-3694-44FE-B18A-E896C145FA07}" type="pres">
      <dgm:prSet presAssocID="{7C2A5A6C-59D7-4691-AF72-4A2CE6B0CFED}" presName="composite3" presStyleCnt="0"/>
      <dgm:spPr/>
    </dgm:pt>
    <dgm:pt modelId="{8A205514-042A-4F0E-95DD-6664A6FD7FAE}" type="pres">
      <dgm:prSet presAssocID="{7C2A5A6C-59D7-4691-AF72-4A2CE6B0CFED}" presName="background3" presStyleLbl="node3" presStyleIdx="6" presStyleCnt="9"/>
      <dgm:spPr/>
    </dgm:pt>
    <dgm:pt modelId="{A5C44A0E-B8DE-49A3-9E17-46E5406BD7C9}" type="pres">
      <dgm:prSet presAssocID="{7C2A5A6C-59D7-4691-AF72-4A2CE6B0CFED}" presName="text3" presStyleLbl="fgAcc3" presStyleIdx="6" presStyleCnt="9">
        <dgm:presLayoutVars>
          <dgm:chPref val="3"/>
        </dgm:presLayoutVars>
      </dgm:prSet>
      <dgm:spPr/>
    </dgm:pt>
    <dgm:pt modelId="{F262ECCE-4C52-48BA-AD73-88CE65230451}" type="pres">
      <dgm:prSet presAssocID="{7C2A5A6C-59D7-4691-AF72-4A2CE6B0CFED}" presName="hierChild4" presStyleCnt="0"/>
      <dgm:spPr/>
    </dgm:pt>
    <dgm:pt modelId="{445161FB-4AB3-4F98-9B8C-DD3D37D64AAD}" type="pres">
      <dgm:prSet presAssocID="{58A09107-F4B8-4000-8A11-21F95A1C497C}" presName="Name17" presStyleLbl="parChTrans1D3" presStyleIdx="7" presStyleCnt="9"/>
      <dgm:spPr/>
    </dgm:pt>
    <dgm:pt modelId="{EE609B6E-670F-4DDA-9DA4-A317519D478E}" type="pres">
      <dgm:prSet presAssocID="{1CE231F1-A53A-40BB-A8FA-5318A4E034CA}" presName="hierRoot3" presStyleCnt="0"/>
      <dgm:spPr/>
    </dgm:pt>
    <dgm:pt modelId="{349BDBA3-16F7-43B2-BCA5-634CDA0BC9AC}" type="pres">
      <dgm:prSet presAssocID="{1CE231F1-A53A-40BB-A8FA-5318A4E034CA}" presName="composite3" presStyleCnt="0"/>
      <dgm:spPr/>
    </dgm:pt>
    <dgm:pt modelId="{29DC7479-2B3A-40EF-9210-4BC223746750}" type="pres">
      <dgm:prSet presAssocID="{1CE231F1-A53A-40BB-A8FA-5318A4E034CA}" presName="background3" presStyleLbl="node3" presStyleIdx="7" presStyleCnt="9"/>
      <dgm:spPr/>
    </dgm:pt>
    <dgm:pt modelId="{4FD0ACDA-7876-4D7D-AA57-C5A778569B4E}" type="pres">
      <dgm:prSet presAssocID="{1CE231F1-A53A-40BB-A8FA-5318A4E034CA}" presName="text3" presStyleLbl="fgAcc3" presStyleIdx="7" presStyleCnt="9">
        <dgm:presLayoutVars>
          <dgm:chPref val="3"/>
        </dgm:presLayoutVars>
      </dgm:prSet>
      <dgm:spPr/>
    </dgm:pt>
    <dgm:pt modelId="{4EB85C3F-2AF4-432F-835A-51BBF23FF33D}" type="pres">
      <dgm:prSet presAssocID="{1CE231F1-A53A-40BB-A8FA-5318A4E034CA}" presName="hierChild4" presStyleCnt="0"/>
      <dgm:spPr/>
    </dgm:pt>
    <dgm:pt modelId="{6EFE8BF9-A15E-4D5D-A96C-D1D67599505F}" type="pres">
      <dgm:prSet presAssocID="{D26BF30C-2A18-4195-9849-3734123786C7}" presName="Name17" presStyleLbl="parChTrans1D3" presStyleIdx="8" presStyleCnt="9"/>
      <dgm:spPr/>
    </dgm:pt>
    <dgm:pt modelId="{CD3EEAE6-E859-4037-98F2-5AF5C82F7B19}" type="pres">
      <dgm:prSet presAssocID="{93D3A611-27F8-4E14-A4F7-4DB98B7F02A0}" presName="hierRoot3" presStyleCnt="0"/>
      <dgm:spPr/>
    </dgm:pt>
    <dgm:pt modelId="{D55B721F-9159-44F6-8C3A-83C76FC43D49}" type="pres">
      <dgm:prSet presAssocID="{93D3A611-27F8-4E14-A4F7-4DB98B7F02A0}" presName="composite3" presStyleCnt="0"/>
      <dgm:spPr/>
    </dgm:pt>
    <dgm:pt modelId="{33B5C4F8-0816-4B81-8998-A22A78F1C694}" type="pres">
      <dgm:prSet presAssocID="{93D3A611-27F8-4E14-A4F7-4DB98B7F02A0}" presName="background3" presStyleLbl="node3" presStyleIdx="8" presStyleCnt="9"/>
      <dgm:spPr/>
    </dgm:pt>
    <dgm:pt modelId="{6A685B8D-334C-487F-9307-B5E79FE248EC}" type="pres">
      <dgm:prSet presAssocID="{93D3A611-27F8-4E14-A4F7-4DB98B7F02A0}" presName="text3" presStyleLbl="fgAcc3" presStyleIdx="8" presStyleCnt="9">
        <dgm:presLayoutVars>
          <dgm:chPref val="3"/>
        </dgm:presLayoutVars>
      </dgm:prSet>
      <dgm:spPr/>
    </dgm:pt>
    <dgm:pt modelId="{6A1C1E15-5B73-41A3-BB62-379F4FACA923}" type="pres">
      <dgm:prSet presAssocID="{93D3A611-27F8-4E14-A4F7-4DB98B7F02A0}" presName="hierChild4" presStyleCnt="0"/>
      <dgm:spPr/>
    </dgm:pt>
  </dgm:ptLst>
  <dgm:cxnLst>
    <dgm:cxn modelId="{BE02C701-F9AC-4693-9791-552DF2C47790}" type="presOf" srcId="{58A09107-F4B8-4000-8A11-21F95A1C497C}" destId="{445161FB-4AB3-4F98-9B8C-DD3D37D64AAD}" srcOrd="0" destOrd="0" presId="urn:microsoft.com/office/officeart/2005/8/layout/hierarchy1"/>
    <dgm:cxn modelId="{9B51E206-6FA1-43C0-A59B-CB08EF87C032}" type="presOf" srcId="{4DEEA26A-0F41-4A38-BB3A-F1DAD97A9B9C}" destId="{3EA9CFA7-1E93-46DD-A0BC-D30871487D94}" srcOrd="0" destOrd="0" presId="urn:microsoft.com/office/officeart/2005/8/layout/hierarchy1"/>
    <dgm:cxn modelId="{F0694D0F-3B4A-4FFA-910A-6B35A7540AD1}" type="presOf" srcId="{93D3A611-27F8-4E14-A4F7-4DB98B7F02A0}" destId="{6A685B8D-334C-487F-9307-B5E79FE248EC}" srcOrd="0" destOrd="0" presId="urn:microsoft.com/office/officeart/2005/8/layout/hierarchy1"/>
    <dgm:cxn modelId="{F7B11119-1226-43E7-98AF-EDCE5A476096}" type="presOf" srcId="{7C2A5A6C-59D7-4691-AF72-4A2CE6B0CFED}" destId="{A5C44A0E-B8DE-49A3-9E17-46E5406BD7C9}" srcOrd="0" destOrd="0" presId="urn:microsoft.com/office/officeart/2005/8/layout/hierarchy1"/>
    <dgm:cxn modelId="{EE99B61A-0D57-42D0-9A1F-C342886087D8}" type="presOf" srcId="{7276B44C-6E48-41AB-B369-38B4498DB8AC}" destId="{08F33233-7357-4270-8F6A-4E344C2B5083}" srcOrd="0" destOrd="0" presId="urn:microsoft.com/office/officeart/2005/8/layout/hierarchy1"/>
    <dgm:cxn modelId="{9B782A20-C4AD-4407-B4A2-C2C6450323B8}" type="presOf" srcId="{9364AFF2-A090-4BD0-89AB-59CADA398D5C}" destId="{88A75930-0839-42C5-A238-C3426A334A6E}" srcOrd="0" destOrd="0" presId="urn:microsoft.com/office/officeart/2005/8/layout/hierarchy1"/>
    <dgm:cxn modelId="{83E73326-1955-4DF0-97E3-F33EF160A37F}" srcId="{4F0772EE-67A5-42A4-8C2D-64DC53E5B506}" destId="{F592F3F8-763F-480B-A989-DD52FF6DF921}" srcOrd="0" destOrd="0" parTransId="{E78423B6-2495-4344-B1F5-3D6FCD846739}" sibTransId="{6D68053E-6035-4A86-B796-F8137C42AD3A}"/>
    <dgm:cxn modelId="{200A242B-D82F-4B6A-843A-1486553EFE23}" srcId="{F592F3F8-763F-480B-A989-DD52FF6DF921}" destId="{652CBE35-27E6-44B0-B5D2-7A6C578CB0D7}" srcOrd="1" destOrd="0" parTransId="{28929758-94D0-47AC-8DEA-CF03EA013B81}" sibTransId="{4B363DBC-62E1-499F-A088-B1F4EE8745B2}"/>
    <dgm:cxn modelId="{6C207A5D-5C51-43A4-8DED-B749C96D87BA}" srcId="{B77FEBA8-327A-4358-88A4-F0EF94E6EE43}" destId="{0B723AC7-531B-4B9C-B409-26740B284B01}" srcOrd="2" destOrd="0" parTransId="{4E3C982F-9C43-4DAB-9A66-401A5CF28656}" sibTransId="{3291648D-B323-4783-995E-35C0CE7E474E}"/>
    <dgm:cxn modelId="{4DD7875F-0076-4B30-A325-07547DA19B84}" type="presOf" srcId="{1CE231F1-A53A-40BB-A8FA-5318A4E034CA}" destId="{4FD0ACDA-7876-4D7D-AA57-C5A778569B4E}" srcOrd="0" destOrd="0" presId="urn:microsoft.com/office/officeart/2005/8/layout/hierarchy1"/>
    <dgm:cxn modelId="{12742C60-C054-4B8E-911E-45A8BA5076E9}" type="presOf" srcId="{4F0772EE-67A5-42A4-8C2D-64DC53E5B506}" destId="{7B0255B4-CC8A-417F-982B-D84A339B57D5}" srcOrd="0" destOrd="0" presId="urn:microsoft.com/office/officeart/2005/8/layout/hierarchy1"/>
    <dgm:cxn modelId="{346A8369-EE9E-4B0F-A950-28E018543BA7}" srcId="{B77FEBA8-327A-4358-88A4-F0EF94E6EE43}" destId="{67ED92A4-CF88-4BC9-A293-A4F3FE5EDFD2}" srcOrd="1" destOrd="0" parTransId="{592E6563-1537-4461-A48C-46ED523F13B2}" sibTransId="{DD4B7002-9D13-41D5-B27C-B8B66AA9F9CA}"/>
    <dgm:cxn modelId="{E4D9B74A-FFBF-4DDF-B38E-64BE0EBC390A}" srcId="{B77FEBA8-327A-4358-88A4-F0EF94E6EE43}" destId="{9364AFF2-A090-4BD0-89AB-59CADA398D5C}" srcOrd="0" destOrd="0" parTransId="{5EB43160-1C8F-4942-9952-04CF3B770B99}" sibTransId="{63704B3D-5EF6-4AFF-94A2-D4024958056A}"/>
    <dgm:cxn modelId="{101D8751-FE99-47A9-8B67-BA555DDAB445}" type="presOf" srcId="{652CBE35-27E6-44B0-B5D2-7A6C578CB0D7}" destId="{EB876C1C-5D47-473B-8FA1-36E70629FCE3}" srcOrd="0" destOrd="0" presId="urn:microsoft.com/office/officeart/2005/8/layout/hierarchy1"/>
    <dgm:cxn modelId="{780AA472-023D-4148-BC96-DF953B47C672}" srcId="{F592F3F8-763F-480B-A989-DD52FF6DF921}" destId="{B77FEBA8-327A-4358-88A4-F0EF94E6EE43}" srcOrd="0" destOrd="0" parTransId="{4790AB6F-7084-4D14-B5DB-AC575037BF32}" sibTransId="{9CA15E8D-38CA-4E7B-B37C-DDA43D8645A7}"/>
    <dgm:cxn modelId="{BF65E975-5663-40DD-BB0E-78B8F2B22974}" type="presOf" srcId="{592E6563-1537-4461-A48C-46ED523F13B2}" destId="{7BA88726-2D85-42C9-87CE-21DD0D8C8C17}" srcOrd="0" destOrd="0" presId="urn:microsoft.com/office/officeart/2005/8/layout/hierarchy1"/>
    <dgm:cxn modelId="{CF943076-930A-4256-94F8-69FFE819C07E}" type="presOf" srcId="{4E3C982F-9C43-4DAB-9A66-401A5CF28656}" destId="{76EBBA21-9602-4EC1-A5D0-5DC0CB2EE90A}" srcOrd="0" destOrd="0" presId="urn:microsoft.com/office/officeart/2005/8/layout/hierarchy1"/>
    <dgm:cxn modelId="{2E09CD7F-7BC5-461B-BBF0-3AAEE2FC0E1F}" type="presOf" srcId="{1FFBDDBC-C70D-42E9-8C00-0F227AB04C3A}" destId="{6CCF17C8-5F38-4E70-B92F-5E2C8E9362D4}" srcOrd="0" destOrd="0" presId="urn:microsoft.com/office/officeart/2005/8/layout/hierarchy1"/>
    <dgm:cxn modelId="{3895B185-0A01-4A2F-A412-ABEB7DBA5D52}" type="presOf" srcId="{B77FEBA8-327A-4358-88A4-F0EF94E6EE43}" destId="{143D65F4-19BB-4AE9-B074-27CA9CF00C76}" srcOrd="0" destOrd="0" presId="urn:microsoft.com/office/officeart/2005/8/layout/hierarchy1"/>
    <dgm:cxn modelId="{D872E08B-3840-4718-82B6-692388B2B2E4}" type="presOf" srcId="{7F5DD88A-F0CE-4F97-8C0A-5498B5E26ADD}" destId="{69D408B0-3D73-43DC-AD47-A979CAB37454}" srcOrd="0" destOrd="0" presId="urn:microsoft.com/office/officeart/2005/8/layout/hierarchy1"/>
    <dgm:cxn modelId="{5F240B97-92C8-492F-BB1A-90C2E11525EC}" type="presOf" srcId="{CF61E81B-5375-4908-B80D-3B6B1BAA23DF}" destId="{56CF8610-3A59-404F-A591-705B3380E4CA}" srcOrd="0" destOrd="0" presId="urn:microsoft.com/office/officeart/2005/8/layout/hierarchy1"/>
    <dgm:cxn modelId="{3183DD9C-744C-4021-AD74-CDBE5804E0FB}" srcId="{652CBE35-27E6-44B0-B5D2-7A6C578CB0D7}" destId="{7F5DD88A-F0CE-4F97-8C0A-5498B5E26ADD}" srcOrd="0" destOrd="0" parTransId="{BAA17790-41D9-41B1-8138-D6A3C69F7B24}" sibTransId="{4502C99F-27F1-43F9-AEE1-242E3085FBC2}"/>
    <dgm:cxn modelId="{C74D269D-EA2B-4E60-8428-47DE3D9A73C5}" srcId="{B77FEBA8-327A-4358-88A4-F0EF94E6EE43}" destId="{652D9978-EBF6-4DE0-B7E3-9FB302FC8DCE}" srcOrd="3" destOrd="0" parTransId="{CF61E81B-5375-4908-B80D-3B6B1BAA23DF}" sibTransId="{F50545F2-3DD9-4701-AE1C-B64458422FDE}"/>
    <dgm:cxn modelId="{4A6F0E9F-EAF0-4F2D-A664-55B7BCDCF669}" type="presOf" srcId="{9D88DF89-0E19-4142-A988-C8153C5392A3}" destId="{92E9EB3A-0885-45EC-A01A-801A4D2A9044}" srcOrd="0" destOrd="0" presId="urn:microsoft.com/office/officeart/2005/8/layout/hierarchy1"/>
    <dgm:cxn modelId="{4221DAA1-FB28-4C63-B98D-25F38C10B0E4}" srcId="{9D88DF89-0E19-4142-A988-C8153C5392A3}" destId="{7C2A5A6C-59D7-4691-AF72-4A2CE6B0CFED}" srcOrd="0" destOrd="0" parTransId="{7276B44C-6E48-41AB-B369-38B4498DB8AC}" sibTransId="{BEC2379B-A9A1-494F-8B66-BA9CF02C0366}"/>
    <dgm:cxn modelId="{B49435A2-611B-45F2-84A9-2716778A317B}" type="presOf" srcId="{652D9978-EBF6-4DE0-B7E3-9FB302FC8DCE}" destId="{F910F886-ED49-45C6-9C39-BCCDB02C6EC6}" srcOrd="0" destOrd="0" presId="urn:microsoft.com/office/officeart/2005/8/layout/hierarchy1"/>
    <dgm:cxn modelId="{B9C045A7-34C3-4009-83E7-A578220C2869}" srcId="{F592F3F8-763F-480B-A989-DD52FF6DF921}" destId="{9D88DF89-0E19-4142-A988-C8153C5392A3}" srcOrd="2" destOrd="0" parTransId="{D03BB433-7D4D-4104-9AD4-1C967EB00B31}" sibTransId="{7461DC50-50CF-4232-B0ED-4C6ECCA2EFB0}"/>
    <dgm:cxn modelId="{3DAEEDAB-1E67-44FC-9D5B-EF423F48A9C8}" srcId="{9D88DF89-0E19-4142-A988-C8153C5392A3}" destId="{1CE231F1-A53A-40BB-A8FA-5318A4E034CA}" srcOrd="1" destOrd="0" parTransId="{58A09107-F4B8-4000-8A11-21F95A1C497C}" sibTransId="{7F4FB752-EBE8-45CA-883D-5C6658A46571}"/>
    <dgm:cxn modelId="{700F82C4-13C9-4351-B012-4CCAC956DA54}" type="presOf" srcId="{4790AB6F-7084-4D14-B5DB-AC575037BF32}" destId="{76755F43-D841-4CB2-B861-F31D22557DF7}" srcOrd="0" destOrd="0" presId="urn:microsoft.com/office/officeart/2005/8/layout/hierarchy1"/>
    <dgm:cxn modelId="{637458CA-0151-42E3-94DD-995A09F4F5E9}" type="presOf" srcId="{F592F3F8-763F-480B-A989-DD52FF6DF921}" destId="{5FB1136B-0D09-4241-9680-E67694315584}" srcOrd="0" destOrd="0" presId="urn:microsoft.com/office/officeart/2005/8/layout/hierarchy1"/>
    <dgm:cxn modelId="{4A3A4BCD-76D7-4A57-A859-072086558A72}" srcId="{9D88DF89-0E19-4142-A988-C8153C5392A3}" destId="{93D3A611-27F8-4E14-A4F7-4DB98B7F02A0}" srcOrd="2" destOrd="0" parTransId="{D26BF30C-2A18-4195-9849-3734123786C7}" sibTransId="{2A1CE77F-C461-49F6-A97A-67E7701600B4}"/>
    <dgm:cxn modelId="{11C17FE3-117E-4C22-9ECC-941F5561D573}" type="presOf" srcId="{BAA17790-41D9-41B1-8138-D6A3C69F7B24}" destId="{C5263771-D78C-4DF5-AEF4-046D4B4734F1}" srcOrd="0" destOrd="0" presId="urn:microsoft.com/office/officeart/2005/8/layout/hierarchy1"/>
    <dgm:cxn modelId="{A1A1D9E9-06AA-4B45-8832-20989F6565F4}" type="presOf" srcId="{D26BF30C-2A18-4195-9849-3734123786C7}" destId="{6EFE8BF9-A15E-4D5D-A96C-D1D67599505F}" srcOrd="0" destOrd="0" presId="urn:microsoft.com/office/officeart/2005/8/layout/hierarchy1"/>
    <dgm:cxn modelId="{2D1F3CEE-DEB5-4530-BB00-B53B5420E446}" srcId="{652CBE35-27E6-44B0-B5D2-7A6C578CB0D7}" destId="{1FFBDDBC-C70D-42E9-8C00-0F227AB04C3A}" srcOrd="1" destOrd="0" parTransId="{4DEEA26A-0F41-4A38-BB3A-F1DAD97A9B9C}" sibTransId="{76CF6CB5-D787-4C1F-910F-5DF42D5C8C72}"/>
    <dgm:cxn modelId="{2DD49DEE-99AB-44FC-B78D-75C8E747B990}" type="presOf" srcId="{0B723AC7-531B-4B9C-B409-26740B284B01}" destId="{4AF4A7E1-FBF2-4A62-863E-447DE380E82A}" srcOrd="0" destOrd="0" presId="urn:microsoft.com/office/officeart/2005/8/layout/hierarchy1"/>
    <dgm:cxn modelId="{195931F6-CEE7-41A2-A372-CDA1463557B0}" type="presOf" srcId="{D03BB433-7D4D-4104-9AD4-1C967EB00B31}" destId="{713E3111-2CEE-4C8C-9A97-AA55D93B4BBC}" srcOrd="0" destOrd="0" presId="urn:microsoft.com/office/officeart/2005/8/layout/hierarchy1"/>
    <dgm:cxn modelId="{279EE3F9-5796-4B1C-B3B6-B65B6BE2A9B3}" type="presOf" srcId="{5EB43160-1C8F-4942-9952-04CF3B770B99}" destId="{FC04D01A-6ADC-415C-87E6-1501BE36EA25}" srcOrd="0" destOrd="0" presId="urn:microsoft.com/office/officeart/2005/8/layout/hierarchy1"/>
    <dgm:cxn modelId="{83F17BFA-DCBC-4F0E-A2AA-8E4454907584}" type="presOf" srcId="{28929758-94D0-47AC-8DEA-CF03EA013B81}" destId="{A2DA5410-3778-4D7B-AF8A-7BE30B630332}" srcOrd="0" destOrd="0" presId="urn:microsoft.com/office/officeart/2005/8/layout/hierarchy1"/>
    <dgm:cxn modelId="{EF75ADFA-C146-40B7-B2E7-33197A4E8AFD}" type="presOf" srcId="{67ED92A4-CF88-4BC9-A293-A4F3FE5EDFD2}" destId="{100AAF9D-CE62-4F98-8A10-88F91812956D}" srcOrd="0" destOrd="0" presId="urn:microsoft.com/office/officeart/2005/8/layout/hierarchy1"/>
    <dgm:cxn modelId="{492FA211-434D-40A1-A242-3B52EC957F3E}" type="presParOf" srcId="{7B0255B4-CC8A-417F-982B-D84A339B57D5}" destId="{084AB0A3-983E-497F-9B34-FC339A65A244}" srcOrd="0" destOrd="0" presId="urn:microsoft.com/office/officeart/2005/8/layout/hierarchy1"/>
    <dgm:cxn modelId="{6167FE28-A744-47C7-BC51-73B9BB0DB3D4}" type="presParOf" srcId="{084AB0A3-983E-497F-9B34-FC339A65A244}" destId="{7D66F572-579A-4FE1-A48D-C4BE210C6F9E}" srcOrd="0" destOrd="0" presId="urn:microsoft.com/office/officeart/2005/8/layout/hierarchy1"/>
    <dgm:cxn modelId="{7682C93B-73C4-46D6-B4BD-8844D501D67A}" type="presParOf" srcId="{7D66F572-579A-4FE1-A48D-C4BE210C6F9E}" destId="{1E631050-9F35-44EC-B04A-A3212DEC6393}" srcOrd="0" destOrd="0" presId="urn:microsoft.com/office/officeart/2005/8/layout/hierarchy1"/>
    <dgm:cxn modelId="{A192CF4E-3931-45E5-B57E-B7E22E9F2CCE}" type="presParOf" srcId="{7D66F572-579A-4FE1-A48D-C4BE210C6F9E}" destId="{5FB1136B-0D09-4241-9680-E67694315584}" srcOrd="1" destOrd="0" presId="urn:microsoft.com/office/officeart/2005/8/layout/hierarchy1"/>
    <dgm:cxn modelId="{A593E882-1E7D-45BF-9897-7C60B282CCE8}" type="presParOf" srcId="{084AB0A3-983E-497F-9B34-FC339A65A244}" destId="{D37D004C-52BF-4939-88A4-8AD3E8FFBE1B}" srcOrd="1" destOrd="0" presId="urn:microsoft.com/office/officeart/2005/8/layout/hierarchy1"/>
    <dgm:cxn modelId="{75B3DC5A-A72D-4344-B4C6-DA0FACA96019}" type="presParOf" srcId="{D37D004C-52BF-4939-88A4-8AD3E8FFBE1B}" destId="{76755F43-D841-4CB2-B861-F31D22557DF7}" srcOrd="0" destOrd="0" presId="urn:microsoft.com/office/officeart/2005/8/layout/hierarchy1"/>
    <dgm:cxn modelId="{52A0DAEB-C2C7-490A-BD59-9349677A2061}" type="presParOf" srcId="{D37D004C-52BF-4939-88A4-8AD3E8FFBE1B}" destId="{F2908681-3628-4B74-84E1-920AAD36F44C}" srcOrd="1" destOrd="0" presId="urn:microsoft.com/office/officeart/2005/8/layout/hierarchy1"/>
    <dgm:cxn modelId="{9455EC72-4DEF-4BC5-9E75-7B617750ADB2}" type="presParOf" srcId="{F2908681-3628-4B74-84E1-920AAD36F44C}" destId="{E4BC417C-6E8E-4D3B-8400-1507D73B55DB}" srcOrd="0" destOrd="0" presId="urn:microsoft.com/office/officeart/2005/8/layout/hierarchy1"/>
    <dgm:cxn modelId="{414275F2-6A29-4A3D-98D6-426646307F21}" type="presParOf" srcId="{E4BC417C-6E8E-4D3B-8400-1507D73B55DB}" destId="{A9431805-E690-4008-B093-59EBD7A413EE}" srcOrd="0" destOrd="0" presId="urn:microsoft.com/office/officeart/2005/8/layout/hierarchy1"/>
    <dgm:cxn modelId="{F19950AC-0041-4E13-9CBE-72B4ED36C17D}" type="presParOf" srcId="{E4BC417C-6E8E-4D3B-8400-1507D73B55DB}" destId="{143D65F4-19BB-4AE9-B074-27CA9CF00C76}" srcOrd="1" destOrd="0" presId="urn:microsoft.com/office/officeart/2005/8/layout/hierarchy1"/>
    <dgm:cxn modelId="{BAED5BFF-DCB5-4564-B4A4-69ED556DE8FE}" type="presParOf" srcId="{F2908681-3628-4B74-84E1-920AAD36F44C}" destId="{EFE50FFE-5951-46AE-805B-5EA068E7D886}" srcOrd="1" destOrd="0" presId="urn:microsoft.com/office/officeart/2005/8/layout/hierarchy1"/>
    <dgm:cxn modelId="{35FB256D-04F3-4FE5-90DA-E348871C7A51}" type="presParOf" srcId="{EFE50FFE-5951-46AE-805B-5EA068E7D886}" destId="{FC04D01A-6ADC-415C-87E6-1501BE36EA25}" srcOrd="0" destOrd="0" presId="urn:microsoft.com/office/officeart/2005/8/layout/hierarchy1"/>
    <dgm:cxn modelId="{30323ECB-C182-49FE-8E9E-8A0EA07C5869}" type="presParOf" srcId="{EFE50FFE-5951-46AE-805B-5EA068E7D886}" destId="{9B9959D7-921D-4026-B2DC-3E8E7D3C27E6}" srcOrd="1" destOrd="0" presId="urn:microsoft.com/office/officeart/2005/8/layout/hierarchy1"/>
    <dgm:cxn modelId="{75FD96E8-F282-462E-B7D1-9E4AC733E634}" type="presParOf" srcId="{9B9959D7-921D-4026-B2DC-3E8E7D3C27E6}" destId="{F83CFCC4-D1A6-4BBF-A50A-217ED9DCF990}" srcOrd="0" destOrd="0" presId="urn:microsoft.com/office/officeart/2005/8/layout/hierarchy1"/>
    <dgm:cxn modelId="{98F69564-603D-4086-84B5-E324ABF1319B}" type="presParOf" srcId="{F83CFCC4-D1A6-4BBF-A50A-217ED9DCF990}" destId="{87F260C3-B345-47B0-AE74-2AD9274908BC}" srcOrd="0" destOrd="0" presId="urn:microsoft.com/office/officeart/2005/8/layout/hierarchy1"/>
    <dgm:cxn modelId="{969AC72F-FC51-43D2-A2A5-D4255F535496}" type="presParOf" srcId="{F83CFCC4-D1A6-4BBF-A50A-217ED9DCF990}" destId="{88A75930-0839-42C5-A238-C3426A334A6E}" srcOrd="1" destOrd="0" presId="urn:microsoft.com/office/officeart/2005/8/layout/hierarchy1"/>
    <dgm:cxn modelId="{C4D68701-2AB8-4E83-BFB7-5B37E85CED68}" type="presParOf" srcId="{9B9959D7-921D-4026-B2DC-3E8E7D3C27E6}" destId="{8CF887A8-3D60-40EA-BBDA-58B98963C31D}" srcOrd="1" destOrd="0" presId="urn:microsoft.com/office/officeart/2005/8/layout/hierarchy1"/>
    <dgm:cxn modelId="{3D825470-B366-4AA6-A7E3-2275BED7E119}" type="presParOf" srcId="{EFE50FFE-5951-46AE-805B-5EA068E7D886}" destId="{7BA88726-2D85-42C9-87CE-21DD0D8C8C17}" srcOrd="2" destOrd="0" presId="urn:microsoft.com/office/officeart/2005/8/layout/hierarchy1"/>
    <dgm:cxn modelId="{FF1D1B7D-AF52-4FE6-A580-1F0FC5DDD2FC}" type="presParOf" srcId="{EFE50FFE-5951-46AE-805B-5EA068E7D886}" destId="{0A1A2F84-7E30-49C7-82D0-586927DD8F1A}" srcOrd="3" destOrd="0" presId="urn:microsoft.com/office/officeart/2005/8/layout/hierarchy1"/>
    <dgm:cxn modelId="{A6C2A097-2FE1-461A-A4B9-F9A13B2E20F2}" type="presParOf" srcId="{0A1A2F84-7E30-49C7-82D0-586927DD8F1A}" destId="{A6092087-1FA6-4032-91F0-C7D56DAEC78E}" srcOrd="0" destOrd="0" presId="urn:microsoft.com/office/officeart/2005/8/layout/hierarchy1"/>
    <dgm:cxn modelId="{D0521C70-9647-464C-98E6-9DCCCBD1B1CA}" type="presParOf" srcId="{A6092087-1FA6-4032-91F0-C7D56DAEC78E}" destId="{B9D7DBEE-6C70-476D-97FE-4986B8FD1383}" srcOrd="0" destOrd="0" presId="urn:microsoft.com/office/officeart/2005/8/layout/hierarchy1"/>
    <dgm:cxn modelId="{15EA7458-E75B-4344-BE9A-9B989D5F038A}" type="presParOf" srcId="{A6092087-1FA6-4032-91F0-C7D56DAEC78E}" destId="{100AAF9D-CE62-4F98-8A10-88F91812956D}" srcOrd="1" destOrd="0" presId="urn:microsoft.com/office/officeart/2005/8/layout/hierarchy1"/>
    <dgm:cxn modelId="{9F8E268D-4C1E-4B79-B2A4-F83E3FB6DD82}" type="presParOf" srcId="{0A1A2F84-7E30-49C7-82D0-586927DD8F1A}" destId="{221B4D34-E4B2-45F1-8076-0EA6FDBB4BE9}" srcOrd="1" destOrd="0" presId="urn:microsoft.com/office/officeart/2005/8/layout/hierarchy1"/>
    <dgm:cxn modelId="{7E364B62-2CA6-4A9F-883E-DA716FE93466}" type="presParOf" srcId="{EFE50FFE-5951-46AE-805B-5EA068E7D886}" destId="{76EBBA21-9602-4EC1-A5D0-5DC0CB2EE90A}" srcOrd="4" destOrd="0" presId="urn:microsoft.com/office/officeart/2005/8/layout/hierarchy1"/>
    <dgm:cxn modelId="{E754AE49-4B3A-46FB-9538-9FDDE86F4074}" type="presParOf" srcId="{EFE50FFE-5951-46AE-805B-5EA068E7D886}" destId="{1037210D-EA15-4847-ABB3-0D6AA4BC53C7}" srcOrd="5" destOrd="0" presId="urn:microsoft.com/office/officeart/2005/8/layout/hierarchy1"/>
    <dgm:cxn modelId="{276CFD4A-41A7-41E0-8B3F-E0FCED4747D0}" type="presParOf" srcId="{1037210D-EA15-4847-ABB3-0D6AA4BC53C7}" destId="{73C8B257-BAF8-437C-BFFF-BEB6EC379FBB}" srcOrd="0" destOrd="0" presId="urn:microsoft.com/office/officeart/2005/8/layout/hierarchy1"/>
    <dgm:cxn modelId="{B95D545D-2332-49B1-A907-B71C264F24FE}" type="presParOf" srcId="{73C8B257-BAF8-437C-BFFF-BEB6EC379FBB}" destId="{4BF46CBB-6DAB-4E18-B54B-C48B2A94B816}" srcOrd="0" destOrd="0" presId="urn:microsoft.com/office/officeart/2005/8/layout/hierarchy1"/>
    <dgm:cxn modelId="{DBC8426B-DA49-45BE-8CCD-6334F1E97707}" type="presParOf" srcId="{73C8B257-BAF8-437C-BFFF-BEB6EC379FBB}" destId="{4AF4A7E1-FBF2-4A62-863E-447DE380E82A}" srcOrd="1" destOrd="0" presId="urn:microsoft.com/office/officeart/2005/8/layout/hierarchy1"/>
    <dgm:cxn modelId="{D3A8C18A-532B-4B2E-86BC-FA0F7B264965}" type="presParOf" srcId="{1037210D-EA15-4847-ABB3-0D6AA4BC53C7}" destId="{0CE81593-BC71-4AEC-B971-7244D652BF5F}" srcOrd="1" destOrd="0" presId="urn:microsoft.com/office/officeart/2005/8/layout/hierarchy1"/>
    <dgm:cxn modelId="{CA8F1D43-046F-4DFE-B1F6-D1734B5C04B5}" type="presParOf" srcId="{EFE50FFE-5951-46AE-805B-5EA068E7D886}" destId="{56CF8610-3A59-404F-A591-705B3380E4CA}" srcOrd="6" destOrd="0" presId="urn:microsoft.com/office/officeart/2005/8/layout/hierarchy1"/>
    <dgm:cxn modelId="{6DB61DA7-E9A2-4D73-A4A2-D31929BAD124}" type="presParOf" srcId="{EFE50FFE-5951-46AE-805B-5EA068E7D886}" destId="{55D05B2F-D300-4445-886F-8E351EB11E28}" srcOrd="7" destOrd="0" presId="urn:microsoft.com/office/officeart/2005/8/layout/hierarchy1"/>
    <dgm:cxn modelId="{46FE5D05-1209-4C7F-BD24-0CAA3A115E85}" type="presParOf" srcId="{55D05B2F-D300-4445-886F-8E351EB11E28}" destId="{5E3BED4F-892E-43D2-95A0-F5A408CD8A1F}" srcOrd="0" destOrd="0" presId="urn:microsoft.com/office/officeart/2005/8/layout/hierarchy1"/>
    <dgm:cxn modelId="{FF5A902A-FBCC-4597-A05D-5C862CD81FDD}" type="presParOf" srcId="{5E3BED4F-892E-43D2-95A0-F5A408CD8A1F}" destId="{DC8B3071-AF1C-4F96-AEC0-F3E8C8F2A5E7}" srcOrd="0" destOrd="0" presId="urn:microsoft.com/office/officeart/2005/8/layout/hierarchy1"/>
    <dgm:cxn modelId="{DAB85CC3-BB36-4AA1-9515-FA25080A1927}" type="presParOf" srcId="{5E3BED4F-892E-43D2-95A0-F5A408CD8A1F}" destId="{F910F886-ED49-45C6-9C39-BCCDB02C6EC6}" srcOrd="1" destOrd="0" presId="urn:microsoft.com/office/officeart/2005/8/layout/hierarchy1"/>
    <dgm:cxn modelId="{F9325E03-73DB-4150-87FE-31A745C30E5A}" type="presParOf" srcId="{55D05B2F-D300-4445-886F-8E351EB11E28}" destId="{58465533-AE95-4795-929F-12BD3078D5D0}" srcOrd="1" destOrd="0" presId="urn:microsoft.com/office/officeart/2005/8/layout/hierarchy1"/>
    <dgm:cxn modelId="{D6CA25F8-05E9-4202-BACD-D35DE4FD6D9A}" type="presParOf" srcId="{D37D004C-52BF-4939-88A4-8AD3E8FFBE1B}" destId="{A2DA5410-3778-4D7B-AF8A-7BE30B630332}" srcOrd="2" destOrd="0" presId="urn:microsoft.com/office/officeart/2005/8/layout/hierarchy1"/>
    <dgm:cxn modelId="{9A5DD8A5-E77D-4EE2-AB20-8BC152CB0EBF}" type="presParOf" srcId="{D37D004C-52BF-4939-88A4-8AD3E8FFBE1B}" destId="{5D20A1E2-C4CA-4A1B-BA56-9BABE72CD4DC}" srcOrd="3" destOrd="0" presId="urn:microsoft.com/office/officeart/2005/8/layout/hierarchy1"/>
    <dgm:cxn modelId="{7C36ED19-FB2C-4FAD-94C6-DD16BFF83B6B}" type="presParOf" srcId="{5D20A1E2-C4CA-4A1B-BA56-9BABE72CD4DC}" destId="{B510E995-6BC8-4B1A-A3E8-05C3AA920FEB}" srcOrd="0" destOrd="0" presId="urn:microsoft.com/office/officeart/2005/8/layout/hierarchy1"/>
    <dgm:cxn modelId="{082B905D-386F-43F6-876D-552901965439}" type="presParOf" srcId="{B510E995-6BC8-4B1A-A3E8-05C3AA920FEB}" destId="{0E8FDA06-929C-406A-A54A-C0C649C43F0E}" srcOrd="0" destOrd="0" presId="urn:microsoft.com/office/officeart/2005/8/layout/hierarchy1"/>
    <dgm:cxn modelId="{BA4C3CAB-7CF0-473C-BFEC-E7E93E9A2460}" type="presParOf" srcId="{B510E995-6BC8-4B1A-A3E8-05C3AA920FEB}" destId="{EB876C1C-5D47-473B-8FA1-36E70629FCE3}" srcOrd="1" destOrd="0" presId="urn:microsoft.com/office/officeart/2005/8/layout/hierarchy1"/>
    <dgm:cxn modelId="{FAC0B0D3-8E0F-4646-9D62-262277221950}" type="presParOf" srcId="{5D20A1E2-C4CA-4A1B-BA56-9BABE72CD4DC}" destId="{BF0F2D5B-EB30-4369-A23D-7D7C698FED5A}" srcOrd="1" destOrd="0" presId="urn:microsoft.com/office/officeart/2005/8/layout/hierarchy1"/>
    <dgm:cxn modelId="{D7F3A6ED-2784-4566-A541-CA04B1796BA8}" type="presParOf" srcId="{BF0F2D5B-EB30-4369-A23D-7D7C698FED5A}" destId="{C5263771-D78C-4DF5-AEF4-046D4B4734F1}" srcOrd="0" destOrd="0" presId="urn:microsoft.com/office/officeart/2005/8/layout/hierarchy1"/>
    <dgm:cxn modelId="{10B4EC5A-6F94-44A1-AD3C-6FF52CEA5DD6}" type="presParOf" srcId="{BF0F2D5B-EB30-4369-A23D-7D7C698FED5A}" destId="{27F51495-D782-4EEC-B8E3-B2824607FAD8}" srcOrd="1" destOrd="0" presId="urn:microsoft.com/office/officeart/2005/8/layout/hierarchy1"/>
    <dgm:cxn modelId="{29B226E9-E986-4DF0-B2A2-BE5755236735}" type="presParOf" srcId="{27F51495-D782-4EEC-B8E3-B2824607FAD8}" destId="{40B7A67F-7D30-47B8-BC5F-5FB1265406A9}" srcOrd="0" destOrd="0" presId="urn:microsoft.com/office/officeart/2005/8/layout/hierarchy1"/>
    <dgm:cxn modelId="{E67E70CD-4E67-4088-9EE4-8F1E4640E427}" type="presParOf" srcId="{40B7A67F-7D30-47B8-BC5F-5FB1265406A9}" destId="{C0A0FC52-E527-4F08-BAD4-38E4EED6B3DE}" srcOrd="0" destOrd="0" presId="urn:microsoft.com/office/officeart/2005/8/layout/hierarchy1"/>
    <dgm:cxn modelId="{24FA9455-E9A8-4616-99D0-61BCCD735968}" type="presParOf" srcId="{40B7A67F-7D30-47B8-BC5F-5FB1265406A9}" destId="{69D408B0-3D73-43DC-AD47-A979CAB37454}" srcOrd="1" destOrd="0" presId="urn:microsoft.com/office/officeart/2005/8/layout/hierarchy1"/>
    <dgm:cxn modelId="{58A05CC2-9516-46DB-B5F2-907FF0A91CD6}" type="presParOf" srcId="{27F51495-D782-4EEC-B8E3-B2824607FAD8}" destId="{9B42DAF7-ABF2-46D2-9A68-A2C1EE048DAF}" srcOrd="1" destOrd="0" presId="urn:microsoft.com/office/officeart/2005/8/layout/hierarchy1"/>
    <dgm:cxn modelId="{3F4A83C3-292C-4B21-BF76-04BFE628EFAE}" type="presParOf" srcId="{BF0F2D5B-EB30-4369-A23D-7D7C698FED5A}" destId="{3EA9CFA7-1E93-46DD-A0BC-D30871487D94}" srcOrd="2" destOrd="0" presId="urn:microsoft.com/office/officeart/2005/8/layout/hierarchy1"/>
    <dgm:cxn modelId="{D2BAB1FB-B5F7-4B7E-91EB-3065984CC981}" type="presParOf" srcId="{BF0F2D5B-EB30-4369-A23D-7D7C698FED5A}" destId="{2B89DFD5-595A-4443-9ECD-D95F2756D958}" srcOrd="3" destOrd="0" presId="urn:microsoft.com/office/officeart/2005/8/layout/hierarchy1"/>
    <dgm:cxn modelId="{1E52FAA1-5090-4B93-A13A-E7C4DFD42CE4}" type="presParOf" srcId="{2B89DFD5-595A-4443-9ECD-D95F2756D958}" destId="{38945E26-40C9-4A88-BA2E-C2BD2E078C45}" srcOrd="0" destOrd="0" presId="urn:microsoft.com/office/officeart/2005/8/layout/hierarchy1"/>
    <dgm:cxn modelId="{48E9EEBE-47FD-4B3D-B118-48C47185A2CC}" type="presParOf" srcId="{38945E26-40C9-4A88-BA2E-C2BD2E078C45}" destId="{E8E6C853-EDEE-47E9-B92F-4318F352D48B}" srcOrd="0" destOrd="0" presId="urn:microsoft.com/office/officeart/2005/8/layout/hierarchy1"/>
    <dgm:cxn modelId="{0831C1BE-A19C-4168-938A-7641F67BF456}" type="presParOf" srcId="{38945E26-40C9-4A88-BA2E-C2BD2E078C45}" destId="{6CCF17C8-5F38-4E70-B92F-5E2C8E9362D4}" srcOrd="1" destOrd="0" presId="urn:microsoft.com/office/officeart/2005/8/layout/hierarchy1"/>
    <dgm:cxn modelId="{C2825AF1-128B-496C-89AE-D36B41C43102}" type="presParOf" srcId="{2B89DFD5-595A-4443-9ECD-D95F2756D958}" destId="{C4DE9C55-31FE-4CA3-BF1F-B9BAFC128833}" srcOrd="1" destOrd="0" presId="urn:microsoft.com/office/officeart/2005/8/layout/hierarchy1"/>
    <dgm:cxn modelId="{303E9A05-5F7C-4822-8E38-DB228D549498}" type="presParOf" srcId="{D37D004C-52BF-4939-88A4-8AD3E8FFBE1B}" destId="{713E3111-2CEE-4C8C-9A97-AA55D93B4BBC}" srcOrd="4" destOrd="0" presId="urn:microsoft.com/office/officeart/2005/8/layout/hierarchy1"/>
    <dgm:cxn modelId="{B23AF1DF-B0DC-4606-B3C0-F417DA6B8119}" type="presParOf" srcId="{D37D004C-52BF-4939-88A4-8AD3E8FFBE1B}" destId="{92DC8381-2F56-45D7-AA4D-61B0A16D3C97}" srcOrd="5" destOrd="0" presId="urn:microsoft.com/office/officeart/2005/8/layout/hierarchy1"/>
    <dgm:cxn modelId="{D3672568-5080-4AF3-B8B8-E8935BA031C1}" type="presParOf" srcId="{92DC8381-2F56-45D7-AA4D-61B0A16D3C97}" destId="{31203572-1CFD-4734-B0A6-55B9EF6C5BA7}" srcOrd="0" destOrd="0" presId="urn:microsoft.com/office/officeart/2005/8/layout/hierarchy1"/>
    <dgm:cxn modelId="{3F53D68D-EE0F-433B-8234-D96C3EBE4272}" type="presParOf" srcId="{31203572-1CFD-4734-B0A6-55B9EF6C5BA7}" destId="{5E0AB3C8-AE88-4DDB-84B9-CD6CA8E81711}" srcOrd="0" destOrd="0" presId="urn:microsoft.com/office/officeart/2005/8/layout/hierarchy1"/>
    <dgm:cxn modelId="{FA9A7D44-0B7A-4EBD-AB65-181A904D4C79}" type="presParOf" srcId="{31203572-1CFD-4734-B0A6-55B9EF6C5BA7}" destId="{92E9EB3A-0885-45EC-A01A-801A4D2A9044}" srcOrd="1" destOrd="0" presId="urn:microsoft.com/office/officeart/2005/8/layout/hierarchy1"/>
    <dgm:cxn modelId="{BC4CFB33-47E0-473D-BBEE-D3F2046985E9}" type="presParOf" srcId="{92DC8381-2F56-45D7-AA4D-61B0A16D3C97}" destId="{37183590-8928-4C07-83D7-45C41135A224}" srcOrd="1" destOrd="0" presId="urn:microsoft.com/office/officeart/2005/8/layout/hierarchy1"/>
    <dgm:cxn modelId="{CFB55ADB-0653-44D1-AFCA-2C05CC87BCFB}" type="presParOf" srcId="{37183590-8928-4C07-83D7-45C41135A224}" destId="{08F33233-7357-4270-8F6A-4E344C2B5083}" srcOrd="0" destOrd="0" presId="urn:microsoft.com/office/officeart/2005/8/layout/hierarchy1"/>
    <dgm:cxn modelId="{D2D83740-292F-45C2-8F40-F13C5358BD58}" type="presParOf" srcId="{37183590-8928-4C07-83D7-45C41135A224}" destId="{5E7AF4EB-173D-47BF-B93D-19DFF88A4565}" srcOrd="1" destOrd="0" presId="urn:microsoft.com/office/officeart/2005/8/layout/hierarchy1"/>
    <dgm:cxn modelId="{6769131D-8F31-4716-83B9-D436C2CB633A}" type="presParOf" srcId="{5E7AF4EB-173D-47BF-B93D-19DFF88A4565}" destId="{D60CA89E-3694-44FE-B18A-E896C145FA07}" srcOrd="0" destOrd="0" presId="urn:microsoft.com/office/officeart/2005/8/layout/hierarchy1"/>
    <dgm:cxn modelId="{A90B1174-C276-45DF-A4AB-7AA28B94DBC6}" type="presParOf" srcId="{D60CA89E-3694-44FE-B18A-E896C145FA07}" destId="{8A205514-042A-4F0E-95DD-6664A6FD7FAE}" srcOrd="0" destOrd="0" presId="urn:microsoft.com/office/officeart/2005/8/layout/hierarchy1"/>
    <dgm:cxn modelId="{3BC08E6C-6BC9-46A2-84F4-4B54B66B8260}" type="presParOf" srcId="{D60CA89E-3694-44FE-B18A-E896C145FA07}" destId="{A5C44A0E-B8DE-49A3-9E17-46E5406BD7C9}" srcOrd="1" destOrd="0" presId="urn:microsoft.com/office/officeart/2005/8/layout/hierarchy1"/>
    <dgm:cxn modelId="{E7474C6C-562A-427A-84E8-1ECC393FE0AF}" type="presParOf" srcId="{5E7AF4EB-173D-47BF-B93D-19DFF88A4565}" destId="{F262ECCE-4C52-48BA-AD73-88CE65230451}" srcOrd="1" destOrd="0" presId="urn:microsoft.com/office/officeart/2005/8/layout/hierarchy1"/>
    <dgm:cxn modelId="{23BE4074-7784-423B-89AA-5D3A42D12C33}" type="presParOf" srcId="{37183590-8928-4C07-83D7-45C41135A224}" destId="{445161FB-4AB3-4F98-9B8C-DD3D37D64AAD}" srcOrd="2" destOrd="0" presId="urn:microsoft.com/office/officeart/2005/8/layout/hierarchy1"/>
    <dgm:cxn modelId="{371C0301-2ED8-4756-A9A0-6D2EB9D20168}" type="presParOf" srcId="{37183590-8928-4C07-83D7-45C41135A224}" destId="{EE609B6E-670F-4DDA-9DA4-A317519D478E}" srcOrd="3" destOrd="0" presId="urn:microsoft.com/office/officeart/2005/8/layout/hierarchy1"/>
    <dgm:cxn modelId="{FF757024-0545-456E-B0DE-B06D03FAA954}" type="presParOf" srcId="{EE609B6E-670F-4DDA-9DA4-A317519D478E}" destId="{349BDBA3-16F7-43B2-BCA5-634CDA0BC9AC}" srcOrd="0" destOrd="0" presId="urn:microsoft.com/office/officeart/2005/8/layout/hierarchy1"/>
    <dgm:cxn modelId="{FE048825-FC1D-4462-A3C4-B91506AA62F7}" type="presParOf" srcId="{349BDBA3-16F7-43B2-BCA5-634CDA0BC9AC}" destId="{29DC7479-2B3A-40EF-9210-4BC223746750}" srcOrd="0" destOrd="0" presId="urn:microsoft.com/office/officeart/2005/8/layout/hierarchy1"/>
    <dgm:cxn modelId="{21C38091-5BE7-4530-B162-A0C0A9F32960}" type="presParOf" srcId="{349BDBA3-16F7-43B2-BCA5-634CDA0BC9AC}" destId="{4FD0ACDA-7876-4D7D-AA57-C5A778569B4E}" srcOrd="1" destOrd="0" presId="urn:microsoft.com/office/officeart/2005/8/layout/hierarchy1"/>
    <dgm:cxn modelId="{E4A443B4-7901-4091-9029-805A57A6EF11}" type="presParOf" srcId="{EE609B6E-670F-4DDA-9DA4-A317519D478E}" destId="{4EB85C3F-2AF4-432F-835A-51BBF23FF33D}" srcOrd="1" destOrd="0" presId="urn:microsoft.com/office/officeart/2005/8/layout/hierarchy1"/>
    <dgm:cxn modelId="{AE83323B-8A18-4BAB-9C60-02821D39C833}" type="presParOf" srcId="{37183590-8928-4C07-83D7-45C41135A224}" destId="{6EFE8BF9-A15E-4D5D-A96C-D1D67599505F}" srcOrd="4" destOrd="0" presId="urn:microsoft.com/office/officeart/2005/8/layout/hierarchy1"/>
    <dgm:cxn modelId="{6DB7757D-8579-4521-B560-889B2039CAFD}" type="presParOf" srcId="{37183590-8928-4C07-83D7-45C41135A224}" destId="{CD3EEAE6-E859-4037-98F2-5AF5C82F7B19}" srcOrd="5" destOrd="0" presId="urn:microsoft.com/office/officeart/2005/8/layout/hierarchy1"/>
    <dgm:cxn modelId="{F4D758BA-B188-4B00-8A94-C1FA2C5577D0}" type="presParOf" srcId="{CD3EEAE6-E859-4037-98F2-5AF5C82F7B19}" destId="{D55B721F-9159-44F6-8C3A-83C76FC43D49}" srcOrd="0" destOrd="0" presId="urn:microsoft.com/office/officeart/2005/8/layout/hierarchy1"/>
    <dgm:cxn modelId="{BBB9DB62-4BEC-42A4-AB98-715C3A2C6C0C}" type="presParOf" srcId="{D55B721F-9159-44F6-8C3A-83C76FC43D49}" destId="{33B5C4F8-0816-4B81-8998-A22A78F1C694}" srcOrd="0" destOrd="0" presId="urn:microsoft.com/office/officeart/2005/8/layout/hierarchy1"/>
    <dgm:cxn modelId="{C4EFB3C5-4BD9-483A-A84B-86CD994A602A}" type="presParOf" srcId="{D55B721F-9159-44F6-8C3A-83C76FC43D49}" destId="{6A685B8D-334C-487F-9307-B5E79FE248EC}" srcOrd="1" destOrd="0" presId="urn:microsoft.com/office/officeart/2005/8/layout/hierarchy1"/>
    <dgm:cxn modelId="{6FE575FF-6442-4A59-B8EE-19FBA91882CB}" type="presParOf" srcId="{CD3EEAE6-E859-4037-98F2-5AF5C82F7B19}" destId="{6A1C1E15-5B73-41A3-BB62-379F4FACA92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5E981-CE87-44D1-B6BC-25C44BD38C2E}">
      <dsp:nvSpPr>
        <dsp:cNvPr id="0" name=""/>
        <dsp:cNvSpPr/>
      </dsp:nvSpPr>
      <dsp:spPr>
        <a:xfrm>
          <a:off x="4478980" y="2413489"/>
          <a:ext cx="133325" cy="584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093"/>
              </a:lnTo>
              <a:lnTo>
                <a:pt x="133325" y="5840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5C77DBD-122C-40A8-A9A0-11604B3A24F0}">
      <dsp:nvSpPr>
        <dsp:cNvPr id="0" name=""/>
        <dsp:cNvSpPr/>
      </dsp:nvSpPr>
      <dsp:spPr>
        <a:xfrm>
          <a:off x="4345655" y="2413489"/>
          <a:ext cx="133325" cy="584093"/>
        </a:xfrm>
        <a:custGeom>
          <a:avLst/>
          <a:gdLst/>
          <a:ahLst/>
          <a:cxnLst/>
          <a:rect l="0" t="0" r="0" b="0"/>
          <a:pathLst>
            <a:path>
              <a:moveTo>
                <a:pt x="133325" y="0"/>
              </a:moveTo>
              <a:lnTo>
                <a:pt x="133325" y="584093"/>
              </a:lnTo>
              <a:lnTo>
                <a:pt x="0" y="5840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6BEE068-5CC9-45B9-B55D-A3A37B45CDFF}">
      <dsp:nvSpPr>
        <dsp:cNvPr id="0" name=""/>
        <dsp:cNvSpPr/>
      </dsp:nvSpPr>
      <dsp:spPr>
        <a:xfrm>
          <a:off x="2942560" y="1511953"/>
          <a:ext cx="1536420" cy="266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325"/>
              </a:lnTo>
              <a:lnTo>
                <a:pt x="1536420" y="133325"/>
              </a:lnTo>
              <a:lnTo>
                <a:pt x="1536420" y="2666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4EB099-2482-4E42-A2DD-02BBD45D3AAE}">
      <dsp:nvSpPr>
        <dsp:cNvPr id="0" name=""/>
        <dsp:cNvSpPr/>
      </dsp:nvSpPr>
      <dsp:spPr>
        <a:xfrm>
          <a:off x="2896840" y="1511953"/>
          <a:ext cx="91440" cy="266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6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862006-7D28-4914-B58C-1D606B11C63D}">
      <dsp:nvSpPr>
        <dsp:cNvPr id="0" name=""/>
        <dsp:cNvSpPr/>
      </dsp:nvSpPr>
      <dsp:spPr>
        <a:xfrm>
          <a:off x="1406139" y="2413489"/>
          <a:ext cx="135078" cy="595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5159"/>
              </a:lnTo>
              <a:lnTo>
                <a:pt x="135078" y="5951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EE2EF8C-7719-48F9-A95A-F72F1C4FC5A2}">
      <dsp:nvSpPr>
        <dsp:cNvPr id="0" name=""/>
        <dsp:cNvSpPr/>
      </dsp:nvSpPr>
      <dsp:spPr>
        <a:xfrm>
          <a:off x="1272178" y="2413489"/>
          <a:ext cx="133960" cy="595159"/>
        </a:xfrm>
        <a:custGeom>
          <a:avLst/>
          <a:gdLst/>
          <a:ahLst/>
          <a:cxnLst/>
          <a:rect l="0" t="0" r="0" b="0"/>
          <a:pathLst>
            <a:path>
              <a:moveTo>
                <a:pt x="133960" y="0"/>
              </a:moveTo>
              <a:lnTo>
                <a:pt x="133960" y="595159"/>
              </a:lnTo>
              <a:lnTo>
                <a:pt x="0" y="5951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CC2C49E-B286-4C1A-9E34-7EC3F6D95AD8}">
      <dsp:nvSpPr>
        <dsp:cNvPr id="0" name=""/>
        <dsp:cNvSpPr/>
      </dsp:nvSpPr>
      <dsp:spPr>
        <a:xfrm>
          <a:off x="1406139" y="1511953"/>
          <a:ext cx="1536420" cy="266651"/>
        </a:xfrm>
        <a:custGeom>
          <a:avLst/>
          <a:gdLst/>
          <a:ahLst/>
          <a:cxnLst/>
          <a:rect l="0" t="0" r="0" b="0"/>
          <a:pathLst>
            <a:path>
              <a:moveTo>
                <a:pt x="1536420" y="0"/>
              </a:moveTo>
              <a:lnTo>
                <a:pt x="1536420" y="133325"/>
              </a:lnTo>
              <a:lnTo>
                <a:pt x="0" y="133325"/>
              </a:lnTo>
              <a:lnTo>
                <a:pt x="0" y="2666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3F36A31-A5EE-4580-8702-440B9F2FFD8C}">
      <dsp:nvSpPr>
        <dsp:cNvPr id="0" name=""/>
        <dsp:cNvSpPr/>
      </dsp:nvSpPr>
      <dsp:spPr>
        <a:xfrm>
          <a:off x="2307675" y="877068"/>
          <a:ext cx="1269769" cy="634884"/>
        </a:xfrm>
        <a:prstGeom prst="rect">
          <a:avLst/>
        </a:prstGeom>
        <a:solidFill>
          <a:srgbClr val="00206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Variables</a:t>
          </a:r>
        </a:p>
      </dsp:txBody>
      <dsp:txXfrm>
        <a:off x="2307675" y="877068"/>
        <a:ext cx="1269769" cy="634884"/>
      </dsp:txXfrm>
    </dsp:sp>
    <dsp:sp modelId="{3F7F8DCC-D899-4AA7-92E7-53354BE2694A}">
      <dsp:nvSpPr>
        <dsp:cNvPr id="0" name=""/>
        <dsp:cNvSpPr/>
      </dsp:nvSpPr>
      <dsp:spPr>
        <a:xfrm>
          <a:off x="771254" y="1778604"/>
          <a:ext cx="1269769" cy="634884"/>
        </a:xfrm>
        <a:prstGeom prst="rect">
          <a:avLst/>
        </a:prstGeom>
        <a:solidFill>
          <a:srgbClr val="0070C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Números</a:t>
          </a:r>
        </a:p>
      </dsp:txBody>
      <dsp:txXfrm>
        <a:off x="771254" y="1778604"/>
        <a:ext cx="1269769" cy="634884"/>
      </dsp:txXfrm>
    </dsp:sp>
    <dsp:sp modelId="{6DAA9FF1-A748-4D3D-9B40-F105150F5F0A}">
      <dsp:nvSpPr>
        <dsp:cNvPr id="0" name=""/>
        <dsp:cNvSpPr/>
      </dsp:nvSpPr>
      <dsp:spPr>
        <a:xfrm>
          <a:off x="2409" y="2691206"/>
          <a:ext cx="1269769" cy="634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Enteros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(</a:t>
          </a:r>
          <a:r>
            <a:rPr lang="es-ES" sz="1500" kern="1200" dirty="0" err="1"/>
            <a:t>int</a:t>
          </a:r>
          <a:r>
            <a:rPr lang="es-ES" sz="1500" kern="1200" dirty="0"/>
            <a:t>)</a:t>
          </a:r>
        </a:p>
      </dsp:txBody>
      <dsp:txXfrm>
        <a:off x="2409" y="2691206"/>
        <a:ext cx="1269769" cy="634884"/>
      </dsp:txXfrm>
    </dsp:sp>
    <dsp:sp modelId="{FE585D5F-D6E3-4952-88F8-C17A697ED7DC}">
      <dsp:nvSpPr>
        <dsp:cNvPr id="0" name=""/>
        <dsp:cNvSpPr/>
      </dsp:nvSpPr>
      <dsp:spPr>
        <a:xfrm>
          <a:off x="1541217" y="2691206"/>
          <a:ext cx="1269769" cy="634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Coma flotante (</a:t>
          </a:r>
          <a:r>
            <a:rPr lang="es-ES" sz="1500" kern="1200" dirty="0" err="1"/>
            <a:t>float</a:t>
          </a:r>
          <a:r>
            <a:rPr lang="es-ES" sz="1500" kern="1200" dirty="0"/>
            <a:t>)</a:t>
          </a:r>
        </a:p>
      </dsp:txBody>
      <dsp:txXfrm>
        <a:off x="1541217" y="2691206"/>
        <a:ext cx="1269769" cy="634884"/>
      </dsp:txXfrm>
    </dsp:sp>
    <dsp:sp modelId="{A9100123-7097-4B9B-85F5-D833F4507B29}">
      <dsp:nvSpPr>
        <dsp:cNvPr id="0" name=""/>
        <dsp:cNvSpPr/>
      </dsp:nvSpPr>
      <dsp:spPr>
        <a:xfrm>
          <a:off x="2307675" y="1778604"/>
          <a:ext cx="1269769" cy="634884"/>
        </a:xfrm>
        <a:prstGeom prst="rect">
          <a:avLst/>
        </a:prstGeom>
        <a:solidFill>
          <a:schemeClr val="accent4">
            <a:lumMod val="50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Texto</a:t>
          </a:r>
        </a:p>
      </dsp:txBody>
      <dsp:txXfrm>
        <a:off x="2307675" y="1778604"/>
        <a:ext cx="1269769" cy="634884"/>
      </dsp:txXfrm>
    </dsp:sp>
    <dsp:sp modelId="{A9BE1509-305B-44A2-90A8-FF98BC84CAC0}">
      <dsp:nvSpPr>
        <dsp:cNvPr id="0" name=""/>
        <dsp:cNvSpPr/>
      </dsp:nvSpPr>
      <dsp:spPr>
        <a:xfrm>
          <a:off x="3844096" y="1778604"/>
          <a:ext cx="1269769" cy="634884"/>
        </a:xfrm>
        <a:prstGeom prst="rect">
          <a:avLst/>
        </a:prstGeom>
        <a:solidFill>
          <a:schemeClr val="accent3">
            <a:lumMod val="50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Boleanos</a:t>
          </a:r>
          <a:endParaRPr lang="es-ES" sz="1500" kern="1200" dirty="0"/>
        </a:p>
      </dsp:txBody>
      <dsp:txXfrm>
        <a:off x="3844096" y="1778604"/>
        <a:ext cx="1269769" cy="634884"/>
      </dsp:txXfrm>
    </dsp:sp>
    <dsp:sp modelId="{1935AF65-C870-4B18-848A-7D7A1AD4FE10}">
      <dsp:nvSpPr>
        <dsp:cNvPr id="0" name=""/>
        <dsp:cNvSpPr/>
      </dsp:nvSpPr>
      <dsp:spPr>
        <a:xfrm>
          <a:off x="3075885" y="2680140"/>
          <a:ext cx="1269769" cy="634884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True</a:t>
          </a:r>
        </a:p>
      </dsp:txBody>
      <dsp:txXfrm>
        <a:off x="3075885" y="2680140"/>
        <a:ext cx="1269769" cy="634884"/>
      </dsp:txXfrm>
    </dsp:sp>
    <dsp:sp modelId="{08AA71FD-B782-4AC7-A07F-67F950B41626}">
      <dsp:nvSpPr>
        <dsp:cNvPr id="0" name=""/>
        <dsp:cNvSpPr/>
      </dsp:nvSpPr>
      <dsp:spPr>
        <a:xfrm>
          <a:off x="4612306" y="2680140"/>
          <a:ext cx="1269769" cy="634884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False</a:t>
          </a:r>
        </a:p>
      </dsp:txBody>
      <dsp:txXfrm>
        <a:off x="4612306" y="2680140"/>
        <a:ext cx="1269769" cy="6348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5E981-CE87-44D1-B6BC-25C44BD38C2E}">
      <dsp:nvSpPr>
        <dsp:cNvPr id="0" name=""/>
        <dsp:cNvSpPr/>
      </dsp:nvSpPr>
      <dsp:spPr>
        <a:xfrm>
          <a:off x="10564123" y="2561679"/>
          <a:ext cx="137206" cy="1309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564"/>
              </a:lnTo>
              <a:lnTo>
                <a:pt x="137206" y="1309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239F48E-98CD-47DE-874C-5E6903CD7226}">
      <dsp:nvSpPr>
        <dsp:cNvPr id="0" name=""/>
        <dsp:cNvSpPr/>
      </dsp:nvSpPr>
      <dsp:spPr>
        <a:xfrm>
          <a:off x="10438919" y="2561679"/>
          <a:ext cx="125203" cy="1309564"/>
        </a:xfrm>
        <a:custGeom>
          <a:avLst/>
          <a:gdLst/>
          <a:ahLst/>
          <a:cxnLst/>
          <a:rect l="0" t="0" r="0" b="0"/>
          <a:pathLst>
            <a:path>
              <a:moveTo>
                <a:pt x="125203" y="0"/>
              </a:moveTo>
              <a:lnTo>
                <a:pt x="125203" y="1309564"/>
              </a:lnTo>
              <a:lnTo>
                <a:pt x="0" y="1309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B0AA06B-24D0-4506-BFF5-1B84CBEEE5A8}">
      <dsp:nvSpPr>
        <dsp:cNvPr id="0" name=""/>
        <dsp:cNvSpPr/>
      </dsp:nvSpPr>
      <dsp:spPr>
        <a:xfrm>
          <a:off x="10564123" y="2561679"/>
          <a:ext cx="180709" cy="556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10"/>
              </a:lnTo>
              <a:lnTo>
                <a:pt x="180709" y="5564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5C77DBD-122C-40A8-A9A0-11604B3A24F0}">
      <dsp:nvSpPr>
        <dsp:cNvPr id="0" name=""/>
        <dsp:cNvSpPr/>
      </dsp:nvSpPr>
      <dsp:spPr>
        <a:xfrm>
          <a:off x="10438919" y="2561679"/>
          <a:ext cx="125203" cy="556410"/>
        </a:xfrm>
        <a:custGeom>
          <a:avLst/>
          <a:gdLst/>
          <a:ahLst/>
          <a:cxnLst/>
          <a:rect l="0" t="0" r="0" b="0"/>
          <a:pathLst>
            <a:path>
              <a:moveTo>
                <a:pt x="125203" y="0"/>
              </a:moveTo>
              <a:lnTo>
                <a:pt x="125203" y="556410"/>
              </a:lnTo>
              <a:lnTo>
                <a:pt x="0" y="5564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422BB8-FA81-4F10-A53F-BF44379B3C36}">
      <dsp:nvSpPr>
        <dsp:cNvPr id="0" name=""/>
        <dsp:cNvSpPr/>
      </dsp:nvSpPr>
      <dsp:spPr>
        <a:xfrm>
          <a:off x="5977333" y="1098975"/>
          <a:ext cx="4586790" cy="742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349"/>
              </a:lnTo>
              <a:lnTo>
                <a:pt x="4586790" y="631349"/>
              </a:lnTo>
              <a:lnTo>
                <a:pt x="4586790" y="7427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1FE4801-A05C-4D11-BF51-315B66E11FE8}">
      <dsp:nvSpPr>
        <dsp:cNvPr id="0" name=""/>
        <dsp:cNvSpPr/>
      </dsp:nvSpPr>
      <dsp:spPr>
        <a:xfrm>
          <a:off x="8044167" y="2562347"/>
          <a:ext cx="166393" cy="2059180"/>
        </a:xfrm>
        <a:custGeom>
          <a:avLst/>
          <a:gdLst/>
          <a:ahLst/>
          <a:cxnLst/>
          <a:rect l="0" t="0" r="0" b="0"/>
          <a:pathLst>
            <a:path>
              <a:moveTo>
                <a:pt x="166393" y="0"/>
              </a:moveTo>
              <a:lnTo>
                <a:pt x="166393" y="2059180"/>
              </a:lnTo>
              <a:lnTo>
                <a:pt x="0" y="20591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22777B3-CDBD-44A2-8DF5-E4DE7A108C5D}">
      <dsp:nvSpPr>
        <dsp:cNvPr id="0" name=""/>
        <dsp:cNvSpPr/>
      </dsp:nvSpPr>
      <dsp:spPr>
        <a:xfrm>
          <a:off x="8210560" y="2562347"/>
          <a:ext cx="152534" cy="1317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053"/>
              </a:lnTo>
              <a:lnTo>
                <a:pt x="152534" y="13170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462B2B-4141-4DF2-AC8B-0F4580715890}">
      <dsp:nvSpPr>
        <dsp:cNvPr id="0" name=""/>
        <dsp:cNvSpPr/>
      </dsp:nvSpPr>
      <dsp:spPr>
        <a:xfrm>
          <a:off x="8053162" y="2562347"/>
          <a:ext cx="157398" cy="1315016"/>
        </a:xfrm>
        <a:custGeom>
          <a:avLst/>
          <a:gdLst/>
          <a:ahLst/>
          <a:cxnLst/>
          <a:rect l="0" t="0" r="0" b="0"/>
          <a:pathLst>
            <a:path>
              <a:moveTo>
                <a:pt x="157398" y="0"/>
              </a:moveTo>
              <a:lnTo>
                <a:pt x="157398" y="1315016"/>
              </a:lnTo>
              <a:lnTo>
                <a:pt x="0" y="13150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38C3BA-4F14-436B-A4DA-056C265104A4}">
      <dsp:nvSpPr>
        <dsp:cNvPr id="0" name=""/>
        <dsp:cNvSpPr/>
      </dsp:nvSpPr>
      <dsp:spPr>
        <a:xfrm>
          <a:off x="8210560" y="2562347"/>
          <a:ext cx="150529" cy="555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5742"/>
              </a:lnTo>
              <a:lnTo>
                <a:pt x="150529" y="555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84A2FA6-84F3-4A98-8E26-52772484A5A7}">
      <dsp:nvSpPr>
        <dsp:cNvPr id="0" name=""/>
        <dsp:cNvSpPr/>
      </dsp:nvSpPr>
      <dsp:spPr>
        <a:xfrm>
          <a:off x="8053268" y="2562347"/>
          <a:ext cx="157292" cy="555747"/>
        </a:xfrm>
        <a:custGeom>
          <a:avLst/>
          <a:gdLst/>
          <a:ahLst/>
          <a:cxnLst/>
          <a:rect l="0" t="0" r="0" b="0"/>
          <a:pathLst>
            <a:path>
              <a:moveTo>
                <a:pt x="157292" y="0"/>
              </a:moveTo>
              <a:lnTo>
                <a:pt x="157292" y="555747"/>
              </a:lnTo>
              <a:lnTo>
                <a:pt x="0" y="5557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F38EB24-34E7-4F0A-BDB5-B4C7FE38D963}">
      <dsp:nvSpPr>
        <dsp:cNvPr id="0" name=""/>
        <dsp:cNvSpPr/>
      </dsp:nvSpPr>
      <dsp:spPr>
        <a:xfrm>
          <a:off x="8050812" y="2562347"/>
          <a:ext cx="159748" cy="2792876"/>
        </a:xfrm>
        <a:custGeom>
          <a:avLst/>
          <a:gdLst/>
          <a:ahLst/>
          <a:cxnLst/>
          <a:rect l="0" t="0" r="0" b="0"/>
          <a:pathLst>
            <a:path>
              <a:moveTo>
                <a:pt x="159748" y="0"/>
              </a:moveTo>
              <a:lnTo>
                <a:pt x="159748" y="2792876"/>
              </a:lnTo>
              <a:lnTo>
                <a:pt x="0" y="27928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9DCD7FF-4D42-4028-81E8-AB24002F3440}">
      <dsp:nvSpPr>
        <dsp:cNvPr id="0" name=""/>
        <dsp:cNvSpPr/>
      </dsp:nvSpPr>
      <dsp:spPr>
        <a:xfrm>
          <a:off x="8210560" y="2562347"/>
          <a:ext cx="176751" cy="2795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5762"/>
              </a:lnTo>
              <a:lnTo>
                <a:pt x="176751" y="27957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F71ECF-6F48-438B-8CDD-1100DFFACE6E}">
      <dsp:nvSpPr>
        <dsp:cNvPr id="0" name=""/>
        <dsp:cNvSpPr/>
      </dsp:nvSpPr>
      <dsp:spPr>
        <a:xfrm>
          <a:off x="8210560" y="2562347"/>
          <a:ext cx="171681" cy="2053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85"/>
              </a:lnTo>
              <a:lnTo>
                <a:pt x="171681" y="20539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76D319C-F647-4A05-8D29-1356C0C006A0}">
      <dsp:nvSpPr>
        <dsp:cNvPr id="0" name=""/>
        <dsp:cNvSpPr/>
      </dsp:nvSpPr>
      <dsp:spPr>
        <a:xfrm>
          <a:off x="5977333" y="1098975"/>
          <a:ext cx="2233227" cy="743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2017"/>
              </a:lnTo>
              <a:lnTo>
                <a:pt x="2233227" y="632017"/>
              </a:lnTo>
              <a:lnTo>
                <a:pt x="2233227" y="7433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BE6759F-4D25-4C28-B32A-21D0D005A84A}">
      <dsp:nvSpPr>
        <dsp:cNvPr id="0" name=""/>
        <dsp:cNvSpPr/>
      </dsp:nvSpPr>
      <dsp:spPr>
        <a:xfrm>
          <a:off x="5921493" y="2556619"/>
          <a:ext cx="91440" cy="5614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1470"/>
              </a:lnTo>
              <a:lnTo>
                <a:pt x="108438" y="561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A777671-2276-4F92-93D9-4925E7551F54}">
      <dsp:nvSpPr>
        <dsp:cNvPr id="0" name=""/>
        <dsp:cNvSpPr/>
      </dsp:nvSpPr>
      <dsp:spPr>
        <a:xfrm>
          <a:off x="5865898" y="2556619"/>
          <a:ext cx="101315" cy="561476"/>
        </a:xfrm>
        <a:custGeom>
          <a:avLst/>
          <a:gdLst/>
          <a:ahLst/>
          <a:cxnLst/>
          <a:rect l="0" t="0" r="0" b="0"/>
          <a:pathLst>
            <a:path>
              <a:moveTo>
                <a:pt x="101315" y="0"/>
              </a:moveTo>
              <a:lnTo>
                <a:pt x="101315" y="561476"/>
              </a:lnTo>
              <a:lnTo>
                <a:pt x="0" y="5614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923FC59-AE23-403A-8083-CB3B055B6A12}">
      <dsp:nvSpPr>
        <dsp:cNvPr id="0" name=""/>
        <dsp:cNvSpPr/>
      </dsp:nvSpPr>
      <dsp:spPr>
        <a:xfrm>
          <a:off x="5880689" y="2556619"/>
          <a:ext cx="91440" cy="1312887"/>
        </a:xfrm>
        <a:custGeom>
          <a:avLst/>
          <a:gdLst/>
          <a:ahLst/>
          <a:cxnLst/>
          <a:rect l="0" t="0" r="0" b="0"/>
          <a:pathLst>
            <a:path>
              <a:moveTo>
                <a:pt x="86523" y="0"/>
              </a:moveTo>
              <a:lnTo>
                <a:pt x="86523" y="1312887"/>
              </a:lnTo>
              <a:lnTo>
                <a:pt x="45720" y="13128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6BEE068-5CC9-45B9-B55D-A3A37B45CDFF}">
      <dsp:nvSpPr>
        <dsp:cNvPr id="0" name=""/>
        <dsp:cNvSpPr/>
      </dsp:nvSpPr>
      <dsp:spPr>
        <a:xfrm>
          <a:off x="5921493" y="1098975"/>
          <a:ext cx="91440" cy="737671"/>
        </a:xfrm>
        <a:custGeom>
          <a:avLst/>
          <a:gdLst/>
          <a:ahLst/>
          <a:cxnLst/>
          <a:rect l="0" t="0" r="0" b="0"/>
          <a:pathLst>
            <a:path>
              <a:moveTo>
                <a:pt x="55839" y="0"/>
              </a:moveTo>
              <a:lnTo>
                <a:pt x="55839" y="626289"/>
              </a:lnTo>
              <a:lnTo>
                <a:pt x="45720" y="626289"/>
              </a:lnTo>
              <a:lnTo>
                <a:pt x="45720" y="737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DE9FC5F-0232-4652-9FCC-5C14A9368A72}">
      <dsp:nvSpPr>
        <dsp:cNvPr id="0" name=""/>
        <dsp:cNvSpPr/>
      </dsp:nvSpPr>
      <dsp:spPr>
        <a:xfrm>
          <a:off x="3482230" y="2566755"/>
          <a:ext cx="160220" cy="2064245"/>
        </a:xfrm>
        <a:custGeom>
          <a:avLst/>
          <a:gdLst/>
          <a:ahLst/>
          <a:cxnLst/>
          <a:rect l="0" t="0" r="0" b="0"/>
          <a:pathLst>
            <a:path>
              <a:moveTo>
                <a:pt x="160220" y="0"/>
              </a:moveTo>
              <a:lnTo>
                <a:pt x="160220" y="2064245"/>
              </a:lnTo>
              <a:lnTo>
                <a:pt x="0" y="2064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D15364-9AE0-441D-BFCA-CA7C221811CD}">
      <dsp:nvSpPr>
        <dsp:cNvPr id="0" name=""/>
        <dsp:cNvSpPr/>
      </dsp:nvSpPr>
      <dsp:spPr>
        <a:xfrm>
          <a:off x="3642450" y="2566755"/>
          <a:ext cx="159111" cy="1290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0353"/>
              </a:lnTo>
              <a:lnTo>
                <a:pt x="159111" y="12903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49D54A9-8D59-4D28-A742-C4539DE57997}">
      <dsp:nvSpPr>
        <dsp:cNvPr id="0" name=""/>
        <dsp:cNvSpPr/>
      </dsp:nvSpPr>
      <dsp:spPr>
        <a:xfrm>
          <a:off x="3480427" y="2566755"/>
          <a:ext cx="162023" cy="1289690"/>
        </a:xfrm>
        <a:custGeom>
          <a:avLst/>
          <a:gdLst/>
          <a:ahLst/>
          <a:cxnLst/>
          <a:rect l="0" t="0" r="0" b="0"/>
          <a:pathLst>
            <a:path>
              <a:moveTo>
                <a:pt x="162023" y="0"/>
              </a:moveTo>
              <a:lnTo>
                <a:pt x="162023" y="1289690"/>
              </a:lnTo>
              <a:lnTo>
                <a:pt x="0" y="12896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3D07E8D-4794-4562-B707-B588432DBD14}">
      <dsp:nvSpPr>
        <dsp:cNvPr id="0" name=""/>
        <dsp:cNvSpPr/>
      </dsp:nvSpPr>
      <dsp:spPr>
        <a:xfrm>
          <a:off x="3642450" y="2566755"/>
          <a:ext cx="157318" cy="551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334"/>
              </a:lnTo>
              <a:lnTo>
                <a:pt x="157318" y="5513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3573C75-7737-47DD-9DD5-1B108C044961}">
      <dsp:nvSpPr>
        <dsp:cNvPr id="0" name=""/>
        <dsp:cNvSpPr/>
      </dsp:nvSpPr>
      <dsp:spPr>
        <a:xfrm>
          <a:off x="3486951" y="2566755"/>
          <a:ext cx="155499" cy="551340"/>
        </a:xfrm>
        <a:custGeom>
          <a:avLst/>
          <a:gdLst/>
          <a:ahLst/>
          <a:cxnLst/>
          <a:rect l="0" t="0" r="0" b="0"/>
          <a:pathLst>
            <a:path>
              <a:moveTo>
                <a:pt x="155499" y="0"/>
              </a:moveTo>
              <a:lnTo>
                <a:pt x="155499" y="551340"/>
              </a:lnTo>
              <a:lnTo>
                <a:pt x="0" y="5513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54F9D30-91C7-4310-8EF0-D2203478BEFB}">
      <dsp:nvSpPr>
        <dsp:cNvPr id="0" name=""/>
        <dsp:cNvSpPr/>
      </dsp:nvSpPr>
      <dsp:spPr>
        <a:xfrm>
          <a:off x="3642450" y="2566755"/>
          <a:ext cx="195920" cy="2064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4285"/>
              </a:lnTo>
              <a:lnTo>
                <a:pt x="195920" y="20642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4EB099-2482-4E42-A2DD-02BBD45D3AAE}">
      <dsp:nvSpPr>
        <dsp:cNvPr id="0" name=""/>
        <dsp:cNvSpPr/>
      </dsp:nvSpPr>
      <dsp:spPr>
        <a:xfrm>
          <a:off x="3642450" y="1098975"/>
          <a:ext cx="2334882" cy="747807"/>
        </a:xfrm>
        <a:custGeom>
          <a:avLst/>
          <a:gdLst/>
          <a:ahLst/>
          <a:cxnLst/>
          <a:rect l="0" t="0" r="0" b="0"/>
          <a:pathLst>
            <a:path>
              <a:moveTo>
                <a:pt x="2334882" y="0"/>
              </a:moveTo>
              <a:lnTo>
                <a:pt x="2334882" y="636425"/>
              </a:lnTo>
              <a:lnTo>
                <a:pt x="0" y="636425"/>
              </a:lnTo>
              <a:lnTo>
                <a:pt x="0" y="7478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51FBE2-A0B5-45BD-8139-14CDAC1650C8}">
      <dsp:nvSpPr>
        <dsp:cNvPr id="0" name=""/>
        <dsp:cNvSpPr/>
      </dsp:nvSpPr>
      <dsp:spPr>
        <a:xfrm>
          <a:off x="1124944" y="2570139"/>
          <a:ext cx="135960" cy="2825365"/>
        </a:xfrm>
        <a:custGeom>
          <a:avLst/>
          <a:gdLst/>
          <a:ahLst/>
          <a:cxnLst/>
          <a:rect l="0" t="0" r="0" b="0"/>
          <a:pathLst>
            <a:path>
              <a:moveTo>
                <a:pt x="135960" y="0"/>
              </a:moveTo>
              <a:lnTo>
                <a:pt x="135960" y="2825365"/>
              </a:lnTo>
              <a:lnTo>
                <a:pt x="0" y="2825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9956CE-8005-4012-9112-C3608D75FB90}">
      <dsp:nvSpPr>
        <dsp:cNvPr id="0" name=""/>
        <dsp:cNvSpPr/>
      </dsp:nvSpPr>
      <dsp:spPr>
        <a:xfrm>
          <a:off x="1260904" y="2570139"/>
          <a:ext cx="134087" cy="206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0771"/>
              </a:lnTo>
              <a:lnTo>
                <a:pt x="134087" y="2060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4ADF6A0-8FDE-49A0-9683-22878A359145}">
      <dsp:nvSpPr>
        <dsp:cNvPr id="0" name=""/>
        <dsp:cNvSpPr/>
      </dsp:nvSpPr>
      <dsp:spPr>
        <a:xfrm>
          <a:off x="1123618" y="2570139"/>
          <a:ext cx="137286" cy="2060851"/>
        </a:xfrm>
        <a:custGeom>
          <a:avLst/>
          <a:gdLst/>
          <a:ahLst/>
          <a:cxnLst/>
          <a:rect l="0" t="0" r="0" b="0"/>
          <a:pathLst>
            <a:path>
              <a:moveTo>
                <a:pt x="137286" y="0"/>
              </a:moveTo>
              <a:lnTo>
                <a:pt x="137286" y="2060851"/>
              </a:lnTo>
              <a:lnTo>
                <a:pt x="0" y="20608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AEFA51-C49A-49FA-A627-4DFF69F42004}">
      <dsp:nvSpPr>
        <dsp:cNvPr id="0" name=""/>
        <dsp:cNvSpPr/>
      </dsp:nvSpPr>
      <dsp:spPr>
        <a:xfrm>
          <a:off x="1260904" y="2570139"/>
          <a:ext cx="132284" cy="1303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576"/>
              </a:lnTo>
              <a:lnTo>
                <a:pt x="132284" y="13035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B5A28E5-8141-43EF-8011-451C312D092C}">
      <dsp:nvSpPr>
        <dsp:cNvPr id="0" name=""/>
        <dsp:cNvSpPr/>
      </dsp:nvSpPr>
      <dsp:spPr>
        <a:xfrm>
          <a:off x="1127543" y="2570139"/>
          <a:ext cx="133361" cy="1298505"/>
        </a:xfrm>
        <a:custGeom>
          <a:avLst/>
          <a:gdLst/>
          <a:ahLst/>
          <a:cxnLst/>
          <a:rect l="0" t="0" r="0" b="0"/>
          <a:pathLst>
            <a:path>
              <a:moveTo>
                <a:pt x="133361" y="0"/>
              </a:moveTo>
              <a:lnTo>
                <a:pt x="133361" y="1298505"/>
              </a:lnTo>
              <a:lnTo>
                <a:pt x="0" y="129850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862006-7D28-4914-B58C-1D606B11C63D}">
      <dsp:nvSpPr>
        <dsp:cNvPr id="0" name=""/>
        <dsp:cNvSpPr/>
      </dsp:nvSpPr>
      <dsp:spPr>
        <a:xfrm>
          <a:off x="1260904" y="2570139"/>
          <a:ext cx="140791" cy="547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951"/>
              </a:lnTo>
              <a:lnTo>
                <a:pt x="140791" y="547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EE2EF8C-7719-48F9-A95A-F72F1C4FC5A2}">
      <dsp:nvSpPr>
        <dsp:cNvPr id="0" name=""/>
        <dsp:cNvSpPr/>
      </dsp:nvSpPr>
      <dsp:spPr>
        <a:xfrm>
          <a:off x="1126885" y="2570139"/>
          <a:ext cx="134018" cy="547951"/>
        </a:xfrm>
        <a:custGeom>
          <a:avLst/>
          <a:gdLst/>
          <a:ahLst/>
          <a:cxnLst/>
          <a:rect l="0" t="0" r="0" b="0"/>
          <a:pathLst>
            <a:path>
              <a:moveTo>
                <a:pt x="134018" y="0"/>
              </a:moveTo>
              <a:lnTo>
                <a:pt x="134018" y="547951"/>
              </a:lnTo>
              <a:lnTo>
                <a:pt x="0" y="547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CC2C49E-B286-4C1A-9E34-7EC3F6D95AD8}">
      <dsp:nvSpPr>
        <dsp:cNvPr id="0" name=""/>
        <dsp:cNvSpPr/>
      </dsp:nvSpPr>
      <dsp:spPr>
        <a:xfrm>
          <a:off x="1260904" y="1098975"/>
          <a:ext cx="4716428" cy="751191"/>
        </a:xfrm>
        <a:custGeom>
          <a:avLst/>
          <a:gdLst/>
          <a:ahLst/>
          <a:cxnLst/>
          <a:rect l="0" t="0" r="0" b="0"/>
          <a:pathLst>
            <a:path>
              <a:moveTo>
                <a:pt x="4716428" y="0"/>
              </a:moveTo>
              <a:lnTo>
                <a:pt x="4716428" y="639809"/>
              </a:lnTo>
              <a:lnTo>
                <a:pt x="0" y="639809"/>
              </a:lnTo>
              <a:lnTo>
                <a:pt x="0" y="7511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3F36A31-A5EE-4580-8702-440B9F2FFD8C}">
      <dsp:nvSpPr>
        <dsp:cNvPr id="0" name=""/>
        <dsp:cNvSpPr/>
      </dsp:nvSpPr>
      <dsp:spPr>
        <a:xfrm>
          <a:off x="5181573" y="151640"/>
          <a:ext cx="1591519" cy="947334"/>
        </a:xfrm>
        <a:prstGeom prst="rect">
          <a:avLst/>
        </a:prstGeom>
        <a:solidFill>
          <a:schemeClr val="accent3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Operadores</a:t>
          </a:r>
          <a:endParaRPr lang="es-ES" sz="1000" kern="1200" dirty="0"/>
        </a:p>
      </dsp:txBody>
      <dsp:txXfrm>
        <a:off x="5181573" y="151640"/>
        <a:ext cx="1591519" cy="947334"/>
      </dsp:txXfrm>
    </dsp:sp>
    <dsp:sp modelId="{3F7F8DCC-D899-4AA7-92E7-53354BE2694A}">
      <dsp:nvSpPr>
        <dsp:cNvPr id="0" name=""/>
        <dsp:cNvSpPr/>
      </dsp:nvSpPr>
      <dsp:spPr>
        <a:xfrm>
          <a:off x="635665" y="1850166"/>
          <a:ext cx="1250479" cy="719972"/>
        </a:xfrm>
        <a:prstGeom prst="rect">
          <a:avLst/>
        </a:prstGeom>
        <a:solidFill>
          <a:schemeClr val="tx2">
            <a:lumMod val="75000"/>
            <a:lumOff val="2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Aritméticos</a:t>
          </a:r>
        </a:p>
      </dsp:txBody>
      <dsp:txXfrm>
        <a:off x="635665" y="1850166"/>
        <a:ext cx="1250479" cy="719972"/>
      </dsp:txXfrm>
    </dsp:sp>
    <dsp:sp modelId="{6DAA9FF1-A748-4D3D-9B40-F105150F5F0A}">
      <dsp:nvSpPr>
        <dsp:cNvPr id="0" name=""/>
        <dsp:cNvSpPr/>
      </dsp:nvSpPr>
      <dsp:spPr>
        <a:xfrm>
          <a:off x="232404" y="291430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Suma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+</a:t>
          </a:r>
        </a:p>
      </dsp:txBody>
      <dsp:txXfrm>
        <a:off x="232404" y="2914306"/>
        <a:ext cx="894481" cy="407567"/>
      </dsp:txXfrm>
    </dsp:sp>
    <dsp:sp modelId="{FE585D5F-D6E3-4952-88F8-C17A697ED7DC}">
      <dsp:nvSpPr>
        <dsp:cNvPr id="0" name=""/>
        <dsp:cNvSpPr/>
      </dsp:nvSpPr>
      <dsp:spPr>
        <a:xfrm>
          <a:off x="1401696" y="291430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Resta</a:t>
          </a:r>
          <a:br>
            <a:rPr lang="es-ES" sz="1000" kern="1200" dirty="0"/>
          </a:br>
          <a:r>
            <a:rPr lang="es-ES" sz="1000" kern="1200" dirty="0"/>
            <a:t>-</a:t>
          </a:r>
        </a:p>
      </dsp:txBody>
      <dsp:txXfrm>
        <a:off x="1401696" y="2914306"/>
        <a:ext cx="894481" cy="407567"/>
      </dsp:txXfrm>
    </dsp:sp>
    <dsp:sp modelId="{E3A82729-9DD5-4685-AF81-42E167DEF8F7}">
      <dsp:nvSpPr>
        <dsp:cNvPr id="0" name=""/>
        <dsp:cNvSpPr/>
      </dsp:nvSpPr>
      <dsp:spPr>
        <a:xfrm>
          <a:off x="233062" y="3664861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Multiplicación</a:t>
          </a:r>
          <a:br>
            <a:rPr lang="es-ES" sz="1000" kern="1200" dirty="0"/>
          </a:br>
          <a:r>
            <a:rPr lang="es-ES" sz="1000" kern="1200" baseline="-25000" dirty="0"/>
            <a:t>*</a:t>
          </a:r>
          <a:endParaRPr lang="es-ES" sz="1000" kern="1200" dirty="0"/>
        </a:p>
      </dsp:txBody>
      <dsp:txXfrm>
        <a:off x="233062" y="3664861"/>
        <a:ext cx="894481" cy="407567"/>
      </dsp:txXfrm>
    </dsp:sp>
    <dsp:sp modelId="{3D198786-F566-40C6-9C10-D122426BF618}">
      <dsp:nvSpPr>
        <dsp:cNvPr id="0" name=""/>
        <dsp:cNvSpPr/>
      </dsp:nvSpPr>
      <dsp:spPr>
        <a:xfrm>
          <a:off x="1393189" y="3669931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División</a:t>
          </a:r>
          <a:br>
            <a:rPr lang="es-ES" sz="1000" kern="1200" dirty="0"/>
          </a:br>
          <a:r>
            <a:rPr lang="es-ES" sz="1000" kern="1200" dirty="0"/>
            <a:t>/</a:t>
          </a:r>
        </a:p>
      </dsp:txBody>
      <dsp:txXfrm>
        <a:off x="1393189" y="3669931"/>
        <a:ext cx="894481" cy="407567"/>
      </dsp:txXfrm>
    </dsp:sp>
    <dsp:sp modelId="{B53BF6ED-6228-475E-9CCE-972B3399B35C}">
      <dsp:nvSpPr>
        <dsp:cNvPr id="0" name=""/>
        <dsp:cNvSpPr/>
      </dsp:nvSpPr>
      <dsp:spPr>
        <a:xfrm>
          <a:off x="229137" y="442720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Módulo</a:t>
          </a:r>
          <a:br>
            <a:rPr lang="es-ES" sz="1000" kern="1200" dirty="0"/>
          </a:br>
          <a:r>
            <a:rPr lang="es-ES" sz="1000" kern="1200" dirty="0"/>
            <a:t>%</a:t>
          </a:r>
        </a:p>
      </dsp:txBody>
      <dsp:txXfrm>
        <a:off x="229137" y="4427206"/>
        <a:ext cx="894481" cy="407567"/>
      </dsp:txXfrm>
    </dsp:sp>
    <dsp:sp modelId="{85C08FCB-8B33-4604-8991-84F8AC1ACA8A}">
      <dsp:nvSpPr>
        <dsp:cNvPr id="0" name=""/>
        <dsp:cNvSpPr/>
      </dsp:nvSpPr>
      <dsp:spPr>
        <a:xfrm>
          <a:off x="1394992" y="4427126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Exponente</a:t>
          </a:r>
          <a:br>
            <a:rPr lang="es-ES" sz="1000" kern="1200" dirty="0"/>
          </a:br>
          <a:r>
            <a:rPr lang="es-ES" sz="1000" kern="1200" dirty="0"/>
            <a:t>**</a:t>
          </a:r>
        </a:p>
      </dsp:txBody>
      <dsp:txXfrm>
        <a:off x="1394992" y="4427126"/>
        <a:ext cx="894481" cy="407567"/>
      </dsp:txXfrm>
    </dsp:sp>
    <dsp:sp modelId="{612B3C96-44E3-4979-9C54-D34D560030B4}">
      <dsp:nvSpPr>
        <dsp:cNvPr id="0" name=""/>
        <dsp:cNvSpPr/>
      </dsp:nvSpPr>
      <dsp:spPr>
        <a:xfrm>
          <a:off x="230463" y="5191720"/>
          <a:ext cx="894481" cy="407567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División entera</a:t>
          </a:r>
          <a:br>
            <a:rPr lang="es-ES" sz="1000" kern="1200" dirty="0"/>
          </a:br>
          <a:r>
            <a:rPr lang="es-ES" sz="1000" kern="1200" dirty="0"/>
            <a:t>//</a:t>
          </a:r>
        </a:p>
      </dsp:txBody>
      <dsp:txXfrm>
        <a:off x="230463" y="5191720"/>
        <a:ext cx="894481" cy="407567"/>
      </dsp:txXfrm>
    </dsp:sp>
    <dsp:sp modelId="{A9100123-7097-4B9B-85F5-D833F4507B29}">
      <dsp:nvSpPr>
        <dsp:cNvPr id="0" name=""/>
        <dsp:cNvSpPr/>
      </dsp:nvSpPr>
      <dsp:spPr>
        <a:xfrm>
          <a:off x="3017211" y="1846782"/>
          <a:ext cx="1250479" cy="719972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Comparación</a:t>
          </a:r>
        </a:p>
      </dsp:txBody>
      <dsp:txXfrm>
        <a:off x="3017211" y="1846782"/>
        <a:ext cx="1250479" cy="719972"/>
      </dsp:txXfrm>
    </dsp:sp>
    <dsp:sp modelId="{753429DD-F347-47A6-BD14-453EC28D7070}">
      <dsp:nvSpPr>
        <dsp:cNvPr id="0" name=""/>
        <dsp:cNvSpPr/>
      </dsp:nvSpPr>
      <dsp:spPr>
        <a:xfrm>
          <a:off x="3838370" y="4427256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Menor o igual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&lt;=</a:t>
          </a:r>
        </a:p>
      </dsp:txBody>
      <dsp:txXfrm>
        <a:off x="3838370" y="4427256"/>
        <a:ext cx="894481" cy="407567"/>
      </dsp:txXfrm>
    </dsp:sp>
    <dsp:sp modelId="{3E057ADF-AE38-4D46-A86F-403F7E59DCE3}">
      <dsp:nvSpPr>
        <dsp:cNvPr id="0" name=""/>
        <dsp:cNvSpPr/>
      </dsp:nvSpPr>
      <dsp:spPr>
        <a:xfrm>
          <a:off x="2592469" y="2914311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Igual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==</a:t>
          </a:r>
          <a:br>
            <a:rPr lang="es-ES" sz="1000" kern="1200" dirty="0"/>
          </a:br>
          <a:endParaRPr lang="es-ES" sz="1000" kern="1200" dirty="0"/>
        </a:p>
      </dsp:txBody>
      <dsp:txXfrm>
        <a:off x="2592469" y="2914311"/>
        <a:ext cx="894481" cy="407567"/>
      </dsp:txXfrm>
    </dsp:sp>
    <dsp:sp modelId="{1F6B85AA-58AE-4B4C-8166-80DE63DAC364}">
      <dsp:nvSpPr>
        <dsp:cNvPr id="0" name=""/>
        <dsp:cNvSpPr/>
      </dsp:nvSpPr>
      <dsp:spPr>
        <a:xfrm>
          <a:off x="3799769" y="2914306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Diferente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!=</a:t>
          </a:r>
        </a:p>
      </dsp:txBody>
      <dsp:txXfrm>
        <a:off x="3799769" y="2914306"/>
        <a:ext cx="894481" cy="407567"/>
      </dsp:txXfrm>
    </dsp:sp>
    <dsp:sp modelId="{4CDD8236-52F6-44FB-885A-8E9568ADF771}">
      <dsp:nvSpPr>
        <dsp:cNvPr id="0" name=""/>
        <dsp:cNvSpPr/>
      </dsp:nvSpPr>
      <dsp:spPr>
        <a:xfrm>
          <a:off x="2585945" y="3652662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Mayor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&gt;</a:t>
          </a:r>
        </a:p>
      </dsp:txBody>
      <dsp:txXfrm>
        <a:off x="2585945" y="3652662"/>
        <a:ext cx="894481" cy="407567"/>
      </dsp:txXfrm>
    </dsp:sp>
    <dsp:sp modelId="{72732915-C3EE-42A1-ACE4-8CF313D55F3C}">
      <dsp:nvSpPr>
        <dsp:cNvPr id="0" name=""/>
        <dsp:cNvSpPr/>
      </dsp:nvSpPr>
      <dsp:spPr>
        <a:xfrm>
          <a:off x="3801562" y="3653325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Menor que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&lt;</a:t>
          </a:r>
        </a:p>
      </dsp:txBody>
      <dsp:txXfrm>
        <a:off x="3801562" y="3653325"/>
        <a:ext cx="894481" cy="407567"/>
      </dsp:txXfrm>
    </dsp:sp>
    <dsp:sp modelId="{CA6D4E17-683B-4605-B856-B7D1585EAF45}">
      <dsp:nvSpPr>
        <dsp:cNvPr id="0" name=""/>
        <dsp:cNvSpPr/>
      </dsp:nvSpPr>
      <dsp:spPr>
        <a:xfrm>
          <a:off x="2587749" y="4427217"/>
          <a:ext cx="894481" cy="40756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Mayor o igual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&gt;=</a:t>
          </a:r>
        </a:p>
      </dsp:txBody>
      <dsp:txXfrm>
        <a:off x="2587749" y="4427217"/>
        <a:ext cx="894481" cy="407567"/>
      </dsp:txXfrm>
    </dsp:sp>
    <dsp:sp modelId="{A9BE1509-305B-44A2-90A8-FF98BC84CAC0}">
      <dsp:nvSpPr>
        <dsp:cNvPr id="0" name=""/>
        <dsp:cNvSpPr/>
      </dsp:nvSpPr>
      <dsp:spPr>
        <a:xfrm>
          <a:off x="5341973" y="1836646"/>
          <a:ext cx="1250479" cy="719972"/>
        </a:xfrm>
        <a:prstGeom prst="rect">
          <a:avLst/>
        </a:prstGeom>
        <a:solidFill>
          <a:schemeClr val="accent4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Lógicos</a:t>
          </a:r>
        </a:p>
      </dsp:txBody>
      <dsp:txXfrm>
        <a:off x="5341973" y="1836646"/>
        <a:ext cx="1250479" cy="719972"/>
      </dsp:txXfrm>
    </dsp:sp>
    <dsp:sp modelId="{EBDC5BE2-E2B7-43D8-BE80-76AAD160AD2E}">
      <dsp:nvSpPr>
        <dsp:cNvPr id="0" name=""/>
        <dsp:cNvSpPr/>
      </dsp:nvSpPr>
      <dsp:spPr>
        <a:xfrm>
          <a:off x="5031928" y="3665722"/>
          <a:ext cx="894481" cy="407567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NOT</a:t>
          </a:r>
        </a:p>
      </dsp:txBody>
      <dsp:txXfrm>
        <a:off x="5031928" y="3665722"/>
        <a:ext cx="894481" cy="407567"/>
      </dsp:txXfrm>
    </dsp:sp>
    <dsp:sp modelId="{8D482CEB-4282-4407-8995-ABBF95ED01A6}">
      <dsp:nvSpPr>
        <dsp:cNvPr id="0" name=""/>
        <dsp:cNvSpPr/>
      </dsp:nvSpPr>
      <dsp:spPr>
        <a:xfrm>
          <a:off x="4971416" y="2914311"/>
          <a:ext cx="894481" cy="407567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AND</a:t>
          </a:r>
        </a:p>
      </dsp:txBody>
      <dsp:txXfrm>
        <a:off x="4971416" y="2914311"/>
        <a:ext cx="894481" cy="407567"/>
      </dsp:txXfrm>
    </dsp:sp>
    <dsp:sp modelId="{F40E87B9-F183-4CAB-A3B1-142BCE60A33E}">
      <dsp:nvSpPr>
        <dsp:cNvPr id="0" name=""/>
        <dsp:cNvSpPr/>
      </dsp:nvSpPr>
      <dsp:spPr>
        <a:xfrm>
          <a:off x="6029931" y="2914306"/>
          <a:ext cx="894481" cy="407567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OR</a:t>
          </a:r>
        </a:p>
      </dsp:txBody>
      <dsp:txXfrm>
        <a:off x="6029931" y="2914306"/>
        <a:ext cx="894481" cy="407567"/>
      </dsp:txXfrm>
    </dsp:sp>
    <dsp:sp modelId="{01BCE388-3ADD-46AF-8CDF-1CF37ADFB94D}">
      <dsp:nvSpPr>
        <dsp:cNvPr id="0" name=""/>
        <dsp:cNvSpPr/>
      </dsp:nvSpPr>
      <dsp:spPr>
        <a:xfrm>
          <a:off x="7585321" y="1842375"/>
          <a:ext cx="1250479" cy="719972"/>
        </a:xfrm>
        <a:prstGeom prst="rect">
          <a:avLst/>
        </a:prstGeom>
        <a:solidFill>
          <a:srgbClr val="682D00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Asignación</a:t>
          </a:r>
        </a:p>
      </dsp:txBody>
      <dsp:txXfrm>
        <a:off x="7585321" y="1842375"/>
        <a:ext cx="1250479" cy="719972"/>
      </dsp:txXfrm>
    </dsp:sp>
    <dsp:sp modelId="{D72C1383-9E70-4762-B82F-955C5E23EFD8}">
      <dsp:nvSpPr>
        <dsp:cNvPr id="0" name=""/>
        <dsp:cNvSpPr/>
      </dsp:nvSpPr>
      <dsp:spPr>
        <a:xfrm>
          <a:off x="8382242" y="4412549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%=</a:t>
          </a:r>
        </a:p>
      </dsp:txBody>
      <dsp:txXfrm>
        <a:off x="8382242" y="4412549"/>
        <a:ext cx="894481" cy="407567"/>
      </dsp:txXfrm>
    </dsp:sp>
    <dsp:sp modelId="{486D5A8B-1DE3-4243-BFB2-40194351F360}">
      <dsp:nvSpPr>
        <dsp:cNvPr id="0" name=""/>
        <dsp:cNvSpPr/>
      </dsp:nvSpPr>
      <dsp:spPr>
        <a:xfrm>
          <a:off x="8387312" y="5154325"/>
          <a:ext cx="894481" cy="407567"/>
        </a:xfrm>
        <a:prstGeom prst="rect">
          <a:avLst/>
        </a:prstGeom>
        <a:solidFill>
          <a:srgbClr val="FF8021">
            <a:lumMod val="75000"/>
          </a:srgb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//=</a:t>
          </a:r>
        </a:p>
      </dsp:txBody>
      <dsp:txXfrm>
        <a:off x="8387312" y="5154325"/>
        <a:ext cx="894481" cy="407567"/>
      </dsp:txXfrm>
    </dsp:sp>
    <dsp:sp modelId="{E41016CC-EE08-4BA6-90E7-81469A4C34EB}">
      <dsp:nvSpPr>
        <dsp:cNvPr id="0" name=""/>
        <dsp:cNvSpPr/>
      </dsp:nvSpPr>
      <dsp:spPr>
        <a:xfrm>
          <a:off x="7156330" y="5151440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**=</a:t>
          </a:r>
        </a:p>
      </dsp:txBody>
      <dsp:txXfrm>
        <a:off x="7156330" y="5151440"/>
        <a:ext cx="894481" cy="407567"/>
      </dsp:txXfrm>
    </dsp:sp>
    <dsp:sp modelId="{2E0EEDEB-D893-4BBB-A418-D20955CEC65A}">
      <dsp:nvSpPr>
        <dsp:cNvPr id="0" name=""/>
        <dsp:cNvSpPr/>
      </dsp:nvSpPr>
      <dsp:spPr>
        <a:xfrm>
          <a:off x="7158787" y="2914311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Igual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=</a:t>
          </a:r>
        </a:p>
      </dsp:txBody>
      <dsp:txXfrm>
        <a:off x="7158787" y="2914311"/>
        <a:ext cx="894481" cy="407567"/>
      </dsp:txXfrm>
    </dsp:sp>
    <dsp:sp modelId="{9B082FCB-E0D7-4ABD-8B56-E3791A21706D}">
      <dsp:nvSpPr>
        <dsp:cNvPr id="0" name=""/>
        <dsp:cNvSpPr/>
      </dsp:nvSpPr>
      <dsp:spPr>
        <a:xfrm>
          <a:off x="8361090" y="2914306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Incremento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+=</a:t>
          </a:r>
        </a:p>
      </dsp:txBody>
      <dsp:txXfrm>
        <a:off x="8361090" y="2914306"/>
        <a:ext cx="894481" cy="407567"/>
      </dsp:txXfrm>
    </dsp:sp>
    <dsp:sp modelId="{243BEA43-99E7-4A6F-ADAD-9186177DA265}">
      <dsp:nvSpPr>
        <dsp:cNvPr id="0" name=""/>
        <dsp:cNvSpPr/>
      </dsp:nvSpPr>
      <dsp:spPr>
        <a:xfrm>
          <a:off x="7158681" y="3673580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Decremento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-=</a:t>
          </a:r>
        </a:p>
      </dsp:txBody>
      <dsp:txXfrm>
        <a:off x="7158681" y="3673580"/>
        <a:ext cx="894481" cy="407567"/>
      </dsp:txXfrm>
    </dsp:sp>
    <dsp:sp modelId="{65A3CD88-F934-4993-829E-0002C0C1ADCD}">
      <dsp:nvSpPr>
        <dsp:cNvPr id="0" name=""/>
        <dsp:cNvSpPr/>
      </dsp:nvSpPr>
      <dsp:spPr>
        <a:xfrm>
          <a:off x="8363095" y="3675617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*=</a:t>
          </a:r>
        </a:p>
      </dsp:txBody>
      <dsp:txXfrm>
        <a:off x="8363095" y="3675617"/>
        <a:ext cx="894481" cy="407567"/>
      </dsp:txXfrm>
    </dsp:sp>
    <dsp:sp modelId="{506E0649-2D7A-4327-A5A0-84DDEC32B6F7}">
      <dsp:nvSpPr>
        <dsp:cNvPr id="0" name=""/>
        <dsp:cNvSpPr/>
      </dsp:nvSpPr>
      <dsp:spPr>
        <a:xfrm>
          <a:off x="7149685" y="4417744"/>
          <a:ext cx="894481" cy="40756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/=</a:t>
          </a:r>
        </a:p>
      </dsp:txBody>
      <dsp:txXfrm>
        <a:off x="7149685" y="4417744"/>
        <a:ext cx="894481" cy="407567"/>
      </dsp:txXfrm>
    </dsp:sp>
    <dsp:sp modelId="{F913C210-5C82-4A08-80CB-2DC17A8AC597}">
      <dsp:nvSpPr>
        <dsp:cNvPr id="0" name=""/>
        <dsp:cNvSpPr/>
      </dsp:nvSpPr>
      <dsp:spPr>
        <a:xfrm>
          <a:off x="9938884" y="1841706"/>
          <a:ext cx="1250479" cy="719972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Especiales</a:t>
          </a:r>
        </a:p>
      </dsp:txBody>
      <dsp:txXfrm>
        <a:off x="9938884" y="1841706"/>
        <a:ext cx="1250479" cy="719972"/>
      </dsp:txXfrm>
    </dsp:sp>
    <dsp:sp modelId="{1935AF65-C870-4B18-848A-7D7A1AD4FE10}">
      <dsp:nvSpPr>
        <dsp:cNvPr id="0" name=""/>
        <dsp:cNvSpPr/>
      </dsp:nvSpPr>
      <dsp:spPr>
        <a:xfrm>
          <a:off x="9544438" y="2914306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IS</a:t>
          </a:r>
        </a:p>
      </dsp:txBody>
      <dsp:txXfrm>
        <a:off x="9544438" y="2914306"/>
        <a:ext cx="894481" cy="407567"/>
      </dsp:txXfrm>
    </dsp:sp>
    <dsp:sp modelId="{0F93CDEA-803E-426F-80DE-E7DCCD38BCE0}">
      <dsp:nvSpPr>
        <dsp:cNvPr id="0" name=""/>
        <dsp:cNvSpPr/>
      </dsp:nvSpPr>
      <dsp:spPr>
        <a:xfrm>
          <a:off x="10744832" y="2914306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IS NOT</a:t>
          </a:r>
        </a:p>
      </dsp:txBody>
      <dsp:txXfrm>
        <a:off x="10744832" y="2914306"/>
        <a:ext cx="894481" cy="407567"/>
      </dsp:txXfrm>
    </dsp:sp>
    <dsp:sp modelId="{3EF7C044-EF26-4B41-B52F-CFBBA2DF38DC}">
      <dsp:nvSpPr>
        <dsp:cNvPr id="0" name=""/>
        <dsp:cNvSpPr/>
      </dsp:nvSpPr>
      <dsp:spPr>
        <a:xfrm>
          <a:off x="9544438" y="3667460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IN</a:t>
          </a:r>
        </a:p>
      </dsp:txBody>
      <dsp:txXfrm>
        <a:off x="9544438" y="3667460"/>
        <a:ext cx="894481" cy="407567"/>
      </dsp:txXfrm>
    </dsp:sp>
    <dsp:sp modelId="{08AA71FD-B782-4AC7-A07F-67F950B41626}">
      <dsp:nvSpPr>
        <dsp:cNvPr id="0" name=""/>
        <dsp:cNvSpPr/>
      </dsp:nvSpPr>
      <dsp:spPr>
        <a:xfrm>
          <a:off x="10701330" y="3667460"/>
          <a:ext cx="894481" cy="407567"/>
        </a:xfrm>
        <a:prstGeom prst="rect">
          <a:avLst/>
        </a:prstGeom>
        <a:solidFill>
          <a:srgbClr val="F56851"/>
        </a:solidFill>
        <a:ln>
          <a:noFill/>
        </a:ln>
        <a:effectLst>
          <a:outerShdw blurRad="50800" dist="38100" dir="2700000" algn="tl" rotWithShape="0">
            <a:schemeClr val="bg1">
              <a:alpha val="40000"/>
            </a:schemeClr>
          </a:outerShdw>
          <a:reflection blurRad="6350" stA="52000" endA="300" endPos="35000" dir="5400000" sy="-100000" algn="bl" rotWithShape="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NOT IN</a:t>
          </a:r>
        </a:p>
      </dsp:txBody>
      <dsp:txXfrm>
        <a:off x="10701330" y="3667460"/>
        <a:ext cx="894481" cy="4075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E8BF9-A15E-4D5D-A96C-D1D67599505F}">
      <dsp:nvSpPr>
        <dsp:cNvPr id="0" name=""/>
        <dsp:cNvSpPr/>
      </dsp:nvSpPr>
      <dsp:spPr>
        <a:xfrm>
          <a:off x="8124944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1267215" y="205490"/>
              </a:lnTo>
              <a:lnTo>
                <a:pt x="1267215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161FB-4AB3-4F98-9B8C-DD3D37D64AAD}">
      <dsp:nvSpPr>
        <dsp:cNvPr id="0" name=""/>
        <dsp:cNvSpPr/>
      </dsp:nvSpPr>
      <dsp:spPr>
        <a:xfrm>
          <a:off x="8079224" y="3644900"/>
          <a:ext cx="91440" cy="3015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33233-7357-4270-8F6A-4E344C2B5083}">
      <dsp:nvSpPr>
        <dsp:cNvPr id="0" name=""/>
        <dsp:cNvSpPr/>
      </dsp:nvSpPr>
      <dsp:spPr>
        <a:xfrm>
          <a:off x="6857728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1267215" y="0"/>
              </a:moveTo>
              <a:lnTo>
                <a:pt x="1267215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E3111-2CEE-4C8C-9A97-AA55D93B4BBC}">
      <dsp:nvSpPr>
        <dsp:cNvPr id="0" name=""/>
        <dsp:cNvSpPr/>
      </dsp:nvSpPr>
      <dsp:spPr>
        <a:xfrm>
          <a:off x="4956905" y="2684985"/>
          <a:ext cx="3168039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3168039" y="205490"/>
              </a:lnTo>
              <a:lnTo>
                <a:pt x="3168039" y="301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9CFA7-1E93-46DD-A0BC-D30871487D94}">
      <dsp:nvSpPr>
        <dsp:cNvPr id="0" name=""/>
        <dsp:cNvSpPr/>
      </dsp:nvSpPr>
      <dsp:spPr>
        <a:xfrm>
          <a:off x="4956905" y="3644900"/>
          <a:ext cx="633607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633607" y="205490"/>
              </a:lnTo>
              <a:lnTo>
                <a:pt x="633607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63771-D78C-4DF5-AEF4-046D4B4734F1}">
      <dsp:nvSpPr>
        <dsp:cNvPr id="0" name=""/>
        <dsp:cNvSpPr/>
      </dsp:nvSpPr>
      <dsp:spPr>
        <a:xfrm>
          <a:off x="4323297" y="3644900"/>
          <a:ext cx="633607" cy="301539"/>
        </a:xfrm>
        <a:custGeom>
          <a:avLst/>
          <a:gdLst/>
          <a:ahLst/>
          <a:cxnLst/>
          <a:rect l="0" t="0" r="0" b="0"/>
          <a:pathLst>
            <a:path>
              <a:moveTo>
                <a:pt x="633607" y="0"/>
              </a:moveTo>
              <a:lnTo>
                <a:pt x="633607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A5410-3778-4D7B-AF8A-7BE30B630332}">
      <dsp:nvSpPr>
        <dsp:cNvPr id="0" name=""/>
        <dsp:cNvSpPr/>
      </dsp:nvSpPr>
      <dsp:spPr>
        <a:xfrm>
          <a:off x="4911185" y="2684985"/>
          <a:ext cx="91440" cy="3015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1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F8610-3A59-404F-A591-705B3380E4CA}">
      <dsp:nvSpPr>
        <dsp:cNvPr id="0" name=""/>
        <dsp:cNvSpPr/>
      </dsp:nvSpPr>
      <dsp:spPr>
        <a:xfrm>
          <a:off x="1788866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1267215" y="205490"/>
              </a:lnTo>
              <a:lnTo>
                <a:pt x="1267215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BBA21-9602-4EC1-A5D0-5DC0CB2EE90A}">
      <dsp:nvSpPr>
        <dsp:cNvPr id="0" name=""/>
        <dsp:cNvSpPr/>
      </dsp:nvSpPr>
      <dsp:spPr>
        <a:xfrm>
          <a:off x="1743146" y="3644900"/>
          <a:ext cx="91440" cy="3015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4D01A-6ADC-415C-87E6-1501BE36EA25}">
      <dsp:nvSpPr>
        <dsp:cNvPr id="0" name=""/>
        <dsp:cNvSpPr/>
      </dsp:nvSpPr>
      <dsp:spPr>
        <a:xfrm>
          <a:off x="521650" y="3644900"/>
          <a:ext cx="1267215" cy="301539"/>
        </a:xfrm>
        <a:custGeom>
          <a:avLst/>
          <a:gdLst/>
          <a:ahLst/>
          <a:cxnLst/>
          <a:rect l="0" t="0" r="0" b="0"/>
          <a:pathLst>
            <a:path>
              <a:moveTo>
                <a:pt x="1267215" y="0"/>
              </a:moveTo>
              <a:lnTo>
                <a:pt x="1267215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55F43-D841-4CB2-B861-F31D22557DF7}">
      <dsp:nvSpPr>
        <dsp:cNvPr id="0" name=""/>
        <dsp:cNvSpPr/>
      </dsp:nvSpPr>
      <dsp:spPr>
        <a:xfrm>
          <a:off x="1788866" y="2684985"/>
          <a:ext cx="3168039" cy="301539"/>
        </a:xfrm>
        <a:custGeom>
          <a:avLst/>
          <a:gdLst/>
          <a:ahLst/>
          <a:cxnLst/>
          <a:rect l="0" t="0" r="0" b="0"/>
          <a:pathLst>
            <a:path>
              <a:moveTo>
                <a:pt x="3168039" y="0"/>
              </a:moveTo>
              <a:lnTo>
                <a:pt x="3168039" y="205490"/>
              </a:lnTo>
              <a:lnTo>
                <a:pt x="0" y="205490"/>
              </a:lnTo>
              <a:lnTo>
                <a:pt x="0" y="301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31050-9F35-44EC-B04A-A3212DEC6393}">
      <dsp:nvSpPr>
        <dsp:cNvPr id="0" name=""/>
        <dsp:cNvSpPr/>
      </dsp:nvSpPr>
      <dsp:spPr>
        <a:xfrm>
          <a:off x="4438498" y="2026608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136B-0D09-4241-9680-E67694315584}">
      <dsp:nvSpPr>
        <dsp:cNvPr id="0" name=""/>
        <dsp:cNvSpPr/>
      </dsp:nvSpPr>
      <dsp:spPr>
        <a:xfrm>
          <a:off x="4553700" y="2136050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CONCESIONARIO</a:t>
          </a:r>
        </a:p>
      </dsp:txBody>
      <dsp:txXfrm>
        <a:off x="4572983" y="2155333"/>
        <a:ext cx="998246" cy="619810"/>
      </dsp:txXfrm>
    </dsp:sp>
    <dsp:sp modelId="{A9431805-E690-4008-B093-59EBD7A413EE}">
      <dsp:nvSpPr>
        <dsp:cNvPr id="0" name=""/>
        <dsp:cNvSpPr/>
      </dsp:nvSpPr>
      <dsp:spPr>
        <a:xfrm>
          <a:off x="1270459" y="2986524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D65F4-19BB-4AE9-B074-27CA9CF00C76}">
      <dsp:nvSpPr>
        <dsp:cNvPr id="0" name=""/>
        <dsp:cNvSpPr/>
      </dsp:nvSpPr>
      <dsp:spPr>
        <a:xfrm>
          <a:off x="1385661" y="3095966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TALLER</a:t>
          </a:r>
        </a:p>
      </dsp:txBody>
      <dsp:txXfrm>
        <a:off x="1404944" y="3115249"/>
        <a:ext cx="998246" cy="619810"/>
      </dsp:txXfrm>
    </dsp:sp>
    <dsp:sp modelId="{87F260C3-B345-47B0-AE74-2AD9274908BC}">
      <dsp:nvSpPr>
        <dsp:cNvPr id="0" name=""/>
        <dsp:cNvSpPr/>
      </dsp:nvSpPr>
      <dsp:spPr>
        <a:xfrm>
          <a:off x="3244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75930-0839-42C5-A238-C3426A334A6E}">
      <dsp:nvSpPr>
        <dsp:cNvPr id="0" name=""/>
        <dsp:cNvSpPr/>
      </dsp:nvSpPr>
      <dsp:spPr>
        <a:xfrm>
          <a:off x="118445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COCHES</a:t>
          </a:r>
        </a:p>
      </dsp:txBody>
      <dsp:txXfrm>
        <a:off x="137728" y="4075164"/>
        <a:ext cx="998246" cy="619810"/>
      </dsp:txXfrm>
    </dsp:sp>
    <dsp:sp modelId="{4BF46CBB-6DAB-4E18-B54B-C48B2A94B816}">
      <dsp:nvSpPr>
        <dsp:cNvPr id="0" name=""/>
        <dsp:cNvSpPr/>
      </dsp:nvSpPr>
      <dsp:spPr>
        <a:xfrm>
          <a:off x="1270459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A7E1-FBF2-4A62-863E-447DE380E82A}">
      <dsp:nvSpPr>
        <dsp:cNvPr id="0" name=""/>
        <dsp:cNvSpPr/>
      </dsp:nvSpPr>
      <dsp:spPr>
        <a:xfrm>
          <a:off x="1385661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CAMIONES</a:t>
          </a:r>
        </a:p>
      </dsp:txBody>
      <dsp:txXfrm>
        <a:off x="1404944" y="4075164"/>
        <a:ext cx="998246" cy="619810"/>
      </dsp:txXfrm>
    </dsp:sp>
    <dsp:sp modelId="{DC8B3071-AF1C-4F96-AEC0-F3E8C8F2A5E7}">
      <dsp:nvSpPr>
        <dsp:cNvPr id="0" name=""/>
        <dsp:cNvSpPr/>
      </dsp:nvSpPr>
      <dsp:spPr>
        <a:xfrm>
          <a:off x="2537675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0F886-ED49-45C6-9C39-BCCDB02C6EC6}">
      <dsp:nvSpPr>
        <dsp:cNvPr id="0" name=""/>
        <dsp:cNvSpPr/>
      </dsp:nvSpPr>
      <dsp:spPr>
        <a:xfrm>
          <a:off x="2652876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MOTOS</a:t>
          </a:r>
        </a:p>
      </dsp:txBody>
      <dsp:txXfrm>
        <a:off x="2672159" y="4075164"/>
        <a:ext cx="998246" cy="619810"/>
      </dsp:txXfrm>
    </dsp:sp>
    <dsp:sp modelId="{0E8FDA06-929C-406A-A54A-C0C649C43F0E}">
      <dsp:nvSpPr>
        <dsp:cNvPr id="0" name=""/>
        <dsp:cNvSpPr/>
      </dsp:nvSpPr>
      <dsp:spPr>
        <a:xfrm>
          <a:off x="4438498" y="2986524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76C1C-5D47-473B-8FA1-36E70629FCE3}">
      <dsp:nvSpPr>
        <dsp:cNvPr id="0" name=""/>
        <dsp:cNvSpPr/>
      </dsp:nvSpPr>
      <dsp:spPr>
        <a:xfrm>
          <a:off x="4553700" y="3095966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VENTA</a:t>
          </a:r>
        </a:p>
      </dsp:txBody>
      <dsp:txXfrm>
        <a:off x="4572983" y="3115249"/>
        <a:ext cx="998246" cy="619810"/>
      </dsp:txXfrm>
    </dsp:sp>
    <dsp:sp modelId="{C0A0FC52-E527-4F08-BAD4-38E4EED6B3DE}">
      <dsp:nvSpPr>
        <dsp:cNvPr id="0" name=""/>
        <dsp:cNvSpPr/>
      </dsp:nvSpPr>
      <dsp:spPr>
        <a:xfrm>
          <a:off x="3804891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408B0-3D73-43DC-AD47-A979CAB37454}">
      <dsp:nvSpPr>
        <dsp:cNvPr id="0" name=""/>
        <dsp:cNvSpPr/>
      </dsp:nvSpPr>
      <dsp:spPr>
        <a:xfrm>
          <a:off x="3920092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VEHÍCULOS NUEVOS</a:t>
          </a:r>
        </a:p>
      </dsp:txBody>
      <dsp:txXfrm>
        <a:off x="3939375" y="4075164"/>
        <a:ext cx="998246" cy="619810"/>
      </dsp:txXfrm>
    </dsp:sp>
    <dsp:sp modelId="{E8E6C853-EDEE-47E9-B92F-4318F352D48B}">
      <dsp:nvSpPr>
        <dsp:cNvPr id="0" name=""/>
        <dsp:cNvSpPr/>
      </dsp:nvSpPr>
      <dsp:spPr>
        <a:xfrm>
          <a:off x="5072106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F17C8-5F38-4E70-B92F-5E2C8E9362D4}">
      <dsp:nvSpPr>
        <dsp:cNvPr id="0" name=""/>
        <dsp:cNvSpPr/>
      </dsp:nvSpPr>
      <dsp:spPr>
        <a:xfrm>
          <a:off x="5187308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VEHÍCULOS OCASIÓN</a:t>
          </a:r>
        </a:p>
      </dsp:txBody>
      <dsp:txXfrm>
        <a:off x="5206591" y="4075164"/>
        <a:ext cx="998246" cy="619810"/>
      </dsp:txXfrm>
    </dsp:sp>
    <dsp:sp modelId="{5E0AB3C8-AE88-4DDB-84B9-CD6CA8E81711}">
      <dsp:nvSpPr>
        <dsp:cNvPr id="0" name=""/>
        <dsp:cNvSpPr/>
      </dsp:nvSpPr>
      <dsp:spPr>
        <a:xfrm>
          <a:off x="7606537" y="2986524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9EB3A-0885-45EC-A01A-801A4D2A9044}">
      <dsp:nvSpPr>
        <dsp:cNvPr id="0" name=""/>
        <dsp:cNvSpPr/>
      </dsp:nvSpPr>
      <dsp:spPr>
        <a:xfrm>
          <a:off x="7721739" y="3095966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ADMINISTRACIÓN</a:t>
          </a:r>
        </a:p>
      </dsp:txBody>
      <dsp:txXfrm>
        <a:off x="7741022" y="3115249"/>
        <a:ext cx="998246" cy="619810"/>
      </dsp:txXfrm>
    </dsp:sp>
    <dsp:sp modelId="{8A205514-042A-4F0E-95DD-6664A6FD7FAE}">
      <dsp:nvSpPr>
        <dsp:cNvPr id="0" name=""/>
        <dsp:cNvSpPr/>
      </dsp:nvSpPr>
      <dsp:spPr>
        <a:xfrm>
          <a:off x="6339322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44A0E-B8DE-49A3-9E17-46E5406BD7C9}">
      <dsp:nvSpPr>
        <dsp:cNvPr id="0" name=""/>
        <dsp:cNvSpPr/>
      </dsp:nvSpPr>
      <dsp:spPr>
        <a:xfrm>
          <a:off x="6454523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NOMINAS</a:t>
          </a:r>
        </a:p>
      </dsp:txBody>
      <dsp:txXfrm>
        <a:off x="6473806" y="4075164"/>
        <a:ext cx="998246" cy="619810"/>
      </dsp:txXfrm>
    </dsp:sp>
    <dsp:sp modelId="{29DC7479-2B3A-40EF-9210-4BC223746750}">
      <dsp:nvSpPr>
        <dsp:cNvPr id="0" name=""/>
        <dsp:cNvSpPr/>
      </dsp:nvSpPr>
      <dsp:spPr>
        <a:xfrm>
          <a:off x="7606537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0ACDA-7876-4D7D-AA57-C5A778569B4E}">
      <dsp:nvSpPr>
        <dsp:cNvPr id="0" name=""/>
        <dsp:cNvSpPr/>
      </dsp:nvSpPr>
      <dsp:spPr>
        <a:xfrm>
          <a:off x="7721739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COMERCIAL</a:t>
          </a:r>
        </a:p>
      </dsp:txBody>
      <dsp:txXfrm>
        <a:off x="7741022" y="4075164"/>
        <a:ext cx="998246" cy="619810"/>
      </dsp:txXfrm>
    </dsp:sp>
    <dsp:sp modelId="{33B5C4F8-0816-4B81-8998-A22A78F1C694}">
      <dsp:nvSpPr>
        <dsp:cNvPr id="0" name=""/>
        <dsp:cNvSpPr/>
      </dsp:nvSpPr>
      <dsp:spPr>
        <a:xfrm>
          <a:off x="8873753" y="3946440"/>
          <a:ext cx="1036812" cy="6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85B8D-334C-487F-9307-B5E79FE248EC}">
      <dsp:nvSpPr>
        <dsp:cNvPr id="0" name=""/>
        <dsp:cNvSpPr/>
      </dsp:nvSpPr>
      <dsp:spPr>
        <a:xfrm>
          <a:off x="8988954" y="4055881"/>
          <a:ext cx="1036812" cy="658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PAGOS/COBROS</a:t>
          </a:r>
        </a:p>
      </dsp:txBody>
      <dsp:txXfrm>
        <a:off x="9008237" y="4075164"/>
        <a:ext cx="998246" cy="6198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E8BF9-A15E-4D5D-A96C-D1D67599505F}">
      <dsp:nvSpPr>
        <dsp:cNvPr id="0" name=""/>
        <dsp:cNvSpPr/>
      </dsp:nvSpPr>
      <dsp:spPr>
        <a:xfrm>
          <a:off x="8336799" y="3613983"/>
          <a:ext cx="1124468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1124468" y="182342"/>
              </a:lnTo>
              <a:lnTo>
                <a:pt x="1124468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161FB-4AB3-4F98-9B8C-DD3D37D64AAD}">
      <dsp:nvSpPr>
        <dsp:cNvPr id="0" name=""/>
        <dsp:cNvSpPr/>
      </dsp:nvSpPr>
      <dsp:spPr>
        <a:xfrm>
          <a:off x="8291079" y="3613983"/>
          <a:ext cx="91440" cy="2675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33233-7357-4270-8F6A-4E344C2B5083}">
      <dsp:nvSpPr>
        <dsp:cNvPr id="0" name=""/>
        <dsp:cNvSpPr/>
      </dsp:nvSpPr>
      <dsp:spPr>
        <a:xfrm>
          <a:off x="7212331" y="3613983"/>
          <a:ext cx="1124468" cy="267572"/>
        </a:xfrm>
        <a:custGeom>
          <a:avLst/>
          <a:gdLst/>
          <a:ahLst/>
          <a:cxnLst/>
          <a:rect l="0" t="0" r="0" b="0"/>
          <a:pathLst>
            <a:path>
              <a:moveTo>
                <a:pt x="1124468" y="0"/>
              </a:moveTo>
              <a:lnTo>
                <a:pt x="1124468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E3111-2CEE-4C8C-9A97-AA55D93B4BBC}">
      <dsp:nvSpPr>
        <dsp:cNvPr id="0" name=""/>
        <dsp:cNvSpPr/>
      </dsp:nvSpPr>
      <dsp:spPr>
        <a:xfrm>
          <a:off x="5244510" y="2762198"/>
          <a:ext cx="3092288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3092288" y="182342"/>
              </a:lnTo>
              <a:lnTo>
                <a:pt x="3092288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9CFA7-1E93-46DD-A0BC-D30871487D94}">
      <dsp:nvSpPr>
        <dsp:cNvPr id="0" name=""/>
        <dsp:cNvSpPr/>
      </dsp:nvSpPr>
      <dsp:spPr>
        <a:xfrm>
          <a:off x="5525628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562234" y="182342"/>
              </a:lnTo>
              <a:lnTo>
                <a:pt x="562234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63771-D78C-4DF5-AEF4-046D4B4734F1}">
      <dsp:nvSpPr>
        <dsp:cNvPr id="0" name=""/>
        <dsp:cNvSpPr/>
      </dsp:nvSpPr>
      <dsp:spPr>
        <a:xfrm>
          <a:off x="4963393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562234" y="0"/>
              </a:moveTo>
              <a:lnTo>
                <a:pt x="562234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A5410-3778-4D7B-AF8A-7BE30B630332}">
      <dsp:nvSpPr>
        <dsp:cNvPr id="0" name=""/>
        <dsp:cNvSpPr/>
      </dsp:nvSpPr>
      <dsp:spPr>
        <a:xfrm>
          <a:off x="5244510" y="2762198"/>
          <a:ext cx="281117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281117" y="182342"/>
              </a:lnTo>
              <a:lnTo>
                <a:pt x="281117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F8610-3A59-404F-A591-705B3380E4CA}">
      <dsp:nvSpPr>
        <dsp:cNvPr id="0" name=""/>
        <dsp:cNvSpPr/>
      </dsp:nvSpPr>
      <dsp:spPr>
        <a:xfrm>
          <a:off x="2152222" y="3613983"/>
          <a:ext cx="1686703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1686703" y="182342"/>
              </a:lnTo>
              <a:lnTo>
                <a:pt x="1686703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BBA21-9602-4EC1-A5D0-5DC0CB2EE90A}">
      <dsp:nvSpPr>
        <dsp:cNvPr id="0" name=""/>
        <dsp:cNvSpPr/>
      </dsp:nvSpPr>
      <dsp:spPr>
        <a:xfrm>
          <a:off x="2152222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562234" y="182342"/>
              </a:lnTo>
              <a:lnTo>
                <a:pt x="562234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A88726-2D85-42C9-87CE-21DD0D8C8C17}">
      <dsp:nvSpPr>
        <dsp:cNvPr id="0" name=""/>
        <dsp:cNvSpPr/>
      </dsp:nvSpPr>
      <dsp:spPr>
        <a:xfrm>
          <a:off x="1589987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562234" y="0"/>
              </a:moveTo>
              <a:lnTo>
                <a:pt x="562234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4D01A-6ADC-415C-87E6-1501BE36EA25}">
      <dsp:nvSpPr>
        <dsp:cNvPr id="0" name=""/>
        <dsp:cNvSpPr/>
      </dsp:nvSpPr>
      <dsp:spPr>
        <a:xfrm>
          <a:off x="465519" y="3613983"/>
          <a:ext cx="1686703" cy="267572"/>
        </a:xfrm>
        <a:custGeom>
          <a:avLst/>
          <a:gdLst/>
          <a:ahLst/>
          <a:cxnLst/>
          <a:rect l="0" t="0" r="0" b="0"/>
          <a:pathLst>
            <a:path>
              <a:moveTo>
                <a:pt x="1686703" y="0"/>
              </a:moveTo>
              <a:lnTo>
                <a:pt x="1686703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55F43-D841-4CB2-B861-F31D22557DF7}">
      <dsp:nvSpPr>
        <dsp:cNvPr id="0" name=""/>
        <dsp:cNvSpPr/>
      </dsp:nvSpPr>
      <dsp:spPr>
        <a:xfrm>
          <a:off x="2152222" y="2762198"/>
          <a:ext cx="3092288" cy="267572"/>
        </a:xfrm>
        <a:custGeom>
          <a:avLst/>
          <a:gdLst/>
          <a:ahLst/>
          <a:cxnLst/>
          <a:rect l="0" t="0" r="0" b="0"/>
          <a:pathLst>
            <a:path>
              <a:moveTo>
                <a:pt x="3092288" y="0"/>
              </a:moveTo>
              <a:lnTo>
                <a:pt x="3092288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31050-9F35-44EC-B04A-A3212DEC6393}">
      <dsp:nvSpPr>
        <dsp:cNvPr id="0" name=""/>
        <dsp:cNvSpPr/>
      </dsp:nvSpPr>
      <dsp:spPr>
        <a:xfrm>
          <a:off x="4784501" y="217798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136B-0D09-4241-9680-E67694315584}">
      <dsp:nvSpPr>
        <dsp:cNvPr id="0" name=""/>
        <dsp:cNvSpPr/>
      </dsp:nvSpPr>
      <dsp:spPr>
        <a:xfrm>
          <a:off x="4886725" y="227509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CONCESIONARIO</a:t>
          </a:r>
        </a:p>
      </dsp:txBody>
      <dsp:txXfrm>
        <a:off x="4903836" y="2292209"/>
        <a:ext cx="885797" cy="549990"/>
      </dsp:txXfrm>
    </dsp:sp>
    <dsp:sp modelId="{A9431805-E690-4008-B093-59EBD7A413EE}">
      <dsp:nvSpPr>
        <dsp:cNvPr id="0" name=""/>
        <dsp:cNvSpPr/>
      </dsp:nvSpPr>
      <dsp:spPr>
        <a:xfrm>
          <a:off x="1692212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D65F4-19BB-4AE9-B074-27CA9CF00C76}">
      <dsp:nvSpPr>
        <dsp:cNvPr id="0" name=""/>
        <dsp:cNvSpPr/>
      </dsp:nvSpPr>
      <dsp:spPr>
        <a:xfrm>
          <a:off x="1794436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TALLER</a:t>
          </a:r>
        </a:p>
      </dsp:txBody>
      <dsp:txXfrm>
        <a:off x="1811547" y="3143994"/>
        <a:ext cx="885797" cy="549990"/>
      </dsp:txXfrm>
    </dsp:sp>
    <dsp:sp modelId="{87F260C3-B345-47B0-AE74-2AD9274908BC}">
      <dsp:nvSpPr>
        <dsp:cNvPr id="0" name=""/>
        <dsp:cNvSpPr/>
      </dsp:nvSpPr>
      <dsp:spPr>
        <a:xfrm>
          <a:off x="5509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75930-0839-42C5-A238-C3426A334A6E}">
      <dsp:nvSpPr>
        <dsp:cNvPr id="0" name=""/>
        <dsp:cNvSpPr/>
      </dsp:nvSpPr>
      <dsp:spPr>
        <a:xfrm>
          <a:off x="107733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COCHES</a:t>
          </a:r>
        </a:p>
      </dsp:txBody>
      <dsp:txXfrm>
        <a:off x="124844" y="3995779"/>
        <a:ext cx="885797" cy="549990"/>
      </dsp:txXfrm>
    </dsp:sp>
    <dsp:sp modelId="{B9D7DBEE-6C70-476D-97FE-4986B8FD1383}">
      <dsp:nvSpPr>
        <dsp:cNvPr id="0" name=""/>
        <dsp:cNvSpPr/>
      </dsp:nvSpPr>
      <dsp:spPr>
        <a:xfrm>
          <a:off x="1129977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AAF9D-CE62-4F98-8A10-88F91812956D}">
      <dsp:nvSpPr>
        <dsp:cNvPr id="0" name=""/>
        <dsp:cNvSpPr/>
      </dsp:nvSpPr>
      <dsp:spPr>
        <a:xfrm>
          <a:off x="1232202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COCHES ELECTRICOS</a:t>
          </a:r>
        </a:p>
      </dsp:txBody>
      <dsp:txXfrm>
        <a:off x="1249313" y="3995779"/>
        <a:ext cx="885797" cy="549990"/>
      </dsp:txXfrm>
    </dsp:sp>
    <dsp:sp modelId="{4BF46CBB-6DAB-4E18-B54B-C48B2A94B816}">
      <dsp:nvSpPr>
        <dsp:cNvPr id="0" name=""/>
        <dsp:cNvSpPr/>
      </dsp:nvSpPr>
      <dsp:spPr>
        <a:xfrm>
          <a:off x="2254446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A7E1-FBF2-4A62-863E-447DE380E82A}">
      <dsp:nvSpPr>
        <dsp:cNvPr id="0" name=""/>
        <dsp:cNvSpPr/>
      </dsp:nvSpPr>
      <dsp:spPr>
        <a:xfrm>
          <a:off x="2356670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CAMIONES</a:t>
          </a:r>
        </a:p>
      </dsp:txBody>
      <dsp:txXfrm>
        <a:off x="2373781" y="3995779"/>
        <a:ext cx="885797" cy="549990"/>
      </dsp:txXfrm>
    </dsp:sp>
    <dsp:sp modelId="{DC8B3071-AF1C-4F96-AEC0-F3E8C8F2A5E7}">
      <dsp:nvSpPr>
        <dsp:cNvPr id="0" name=""/>
        <dsp:cNvSpPr/>
      </dsp:nvSpPr>
      <dsp:spPr>
        <a:xfrm>
          <a:off x="3378915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0F886-ED49-45C6-9C39-BCCDB02C6EC6}">
      <dsp:nvSpPr>
        <dsp:cNvPr id="0" name=""/>
        <dsp:cNvSpPr/>
      </dsp:nvSpPr>
      <dsp:spPr>
        <a:xfrm>
          <a:off x="3481139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MOTOS</a:t>
          </a:r>
        </a:p>
      </dsp:txBody>
      <dsp:txXfrm>
        <a:off x="3498250" y="3995779"/>
        <a:ext cx="885797" cy="549990"/>
      </dsp:txXfrm>
    </dsp:sp>
    <dsp:sp modelId="{0E8FDA06-929C-406A-A54A-C0C649C43F0E}">
      <dsp:nvSpPr>
        <dsp:cNvPr id="0" name=""/>
        <dsp:cNvSpPr/>
      </dsp:nvSpPr>
      <dsp:spPr>
        <a:xfrm>
          <a:off x="5065618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76C1C-5D47-473B-8FA1-36E70629FCE3}">
      <dsp:nvSpPr>
        <dsp:cNvPr id="0" name=""/>
        <dsp:cNvSpPr/>
      </dsp:nvSpPr>
      <dsp:spPr>
        <a:xfrm>
          <a:off x="5167842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VENTA</a:t>
          </a:r>
        </a:p>
      </dsp:txBody>
      <dsp:txXfrm>
        <a:off x="5184953" y="3143994"/>
        <a:ext cx="885797" cy="549990"/>
      </dsp:txXfrm>
    </dsp:sp>
    <dsp:sp modelId="{C0A0FC52-E527-4F08-BAD4-38E4EED6B3DE}">
      <dsp:nvSpPr>
        <dsp:cNvPr id="0" name=""/>
        <dsp:cNvSpPr/>
      </dsp:nvSpPr>
      <dsp:spPr>
        <a:xfrm>
          <a:off x="4503383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408B0-3D73-43DC-AD47-A979CAB37454}">
      <dsp:nvSpPr>
        <dsp:cNvPr id="0" name=""/>
        <dsp:cNvSpPr/>
      </dsp:nvSpPr>
      <dsp:spPr>
        <a:xfrm>
          <a:off x="4605608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VEHÍCULOS NUEVOS</a:t>
          </a:r>
        </a:p>
      </dsp:txBody>
      <dsp:txXfrm>
        <a:off x="4622719" y="3995779"/>
        <a:ext cx="885797" cy="549990"/>
      </dsp:txXfrm>
    </dsp:sp>
    <dsp:sp modelId="{E8E6C853-EDEE-47E9-B92F-4318F352D48B}">
      <dsp:nvSpPr>
        <dsp:cNvPr id="0" name=""/>
        <dsp:cNvSpPr/>
      </dsp:nvSpPr>
      <dsp:spPr>
        <a:xfrm>
          <a:off x="5627852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F17C8-5F38-4E70-B92F-5E2C8E9362D4}">
      <dsp:nvSpPr>
        <dsp:cNvPr id="0" name=""/>
        <dsp:cNvSpPr/>
      </dsp:nvSpPr>
      <dsp:spPr>
        <a:xfrm>
          <a:off x="5730076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VEHÍCULOS OCASIÓN</a:t>
          </a:r>
        </a:p>
      </dsp:txBody>
      <dsp:txXfrm>
        <a:off x="5747187" y="3995779"/>
        <a:ext cx="885797" cy="549990"/>
      </dsp:txXfrm>
    </dsp:sp>
    <dsp:sp modelId="{5E0AB3C8-AE88-4DDB-84B9-CD6CA8E81711}">
      <dsp:nvSpPr>
        <dsp:cNvPr id="0" name=""/>
        <dsp:cNvSpPr/>
      </dsp:nvSpPr>
      <dsp:spPr>
        <a:xfrm>
          <a:off x="7876789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9EB3A-0885-45EC-A01A-801A4D2A9044}">
      <dsp:nvSpPr>
        <dsp:cNvPr id="0" name=""/>
        <dsp:cNvSpPr/>
      </dsp:nvSpPr>
      <dsp:spPr>
        <a:xfrm>
          <a:off x="7979014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ADMINISTRACIÓN</a:t>
          </a:r>
        </a:p>
      </dsp:txBody>
      <dsp:txXfrm>
        <a:off x="7996125" y="3143994"/>
        <a:ext cx="885797" cy="549990"/>
      </dsp:txXfrm>
    </dsp:sp>
    <dsp:sp modelId="{8A205514-042A-4F0E-95DD-6664A6FD7FAE}">
      <dsp:nvSpPr>
        <dsp:cNvPr id="0" name=""/>
        <dsp:cNvSpPr/>
      </dsp:nvSpPr>
      <dsp:spPr>
        <a:xfrm>
          <a:off x="6752321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44A0E-B8DE-49A3-9E17-46E5406BD7C9}">
      <dsp:nvSpPr>
        <dsp:cNvPr id="0" name=""/>
        <dsp:cNvSpPr/>
      </dsp:nvSpPr>
      <dsp:spPr>
        <a:xfrm>
          <a:off x="6854545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NOMINAS</a:t>
          </a:r>
        </a:p>
      </dsp:txBody>
      <dsp:txXfrm>
        <a:off x="6871656" y="3995779"/>
        <a:ext cx="885797" cy="549990"/>
      </dsp:txXfrm>
    </dsp:sp>
    <dsp:sp modelId="{29DC7479-2B3A-40EF-9210-4BC223746750}">
      <dsp:nvSpPr>
        <dsp:cNvPr id="0" name=""/>
        <dsp:cNvSpPr/>
      </dsp:nvSpPr>
      <dsp:spPr>
        <a:xfrm>
          <a:off x="7876789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0ACDA-7876-4D7D-AA57-C5A778569B4E}">
      <dsp:nvSpPr>
        <dsp:cNvPr id="0" name=""/>
        <dsp:cNvSpPr/>
      </dsp:nvSpPr>
      <dsp:spPr>
        <a:xfrm>
          <a:off x="7979014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COMERCIAL</a:t>
          </a:r>
        </a:p>
      </dsp:txBody>
      <dsp:txXfrm>
        <a:off x="7996125" y="3995779"/>
        <a:ext cx="885797" cy="549990"/>
      </dsp:txXfrm>
    </dsp:sp>
    <dsp:sp modelId="{33B5C4F8-0816-4B81-8998-A22A78F1C694}">
      <dsp:nvSpPr>
        <dsp:cNvPr id="0" name=""/>
        <dsp:cNvSpPr/>
      </dsp:nvSpPr>
      <dsp:spPr>
        <a:xfrm>
          <a:off x="9001258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85B8D-334C-487F-9307-B5E79FE248EC}">
      <dsp:nvSpPr>
        <dsp:cNvPr id="0" name=""/>
        <dsp:cNvSpPr/>
      </dsp:nvSpPr>
      <dsp:spPr>
        <a:xfrm>
          <a:off x="9103483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PAGOS/COBROS</a:t>
          </a:r>
        </a:p>
      </dsp:txBody>
      <dsp:txXfrm>
        <a:off x="9120594" y="3995779"/>
        <a:ext cx="885797" cy="5499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E8BF9-A15E-4D5D-A96C-D1D67599505F}">
      <dsp:nvSpPr>
        <dsp:cNvPr id="0" name=""/>
        <dsp:cNvSpPr/>
      </dsp:nvSpPr>
      <dsp:spPr>
        <a:xfrm>
          <a:off x="8336799" y="3613983"/>
          <a:ext cx="1124468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1124468" y="182342"/>
              </a:lnTo>
              <a:lnTo>
                <a:pt x="1124468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161FB-4AB3-4F98-9B8C-DD3D37D64AAD}">
      <dsp:nvSpPr>
        <dsp:cNvPr id="0" name=""/>
        <dsp:cNvSpPr/>
      </dsp:nvSpPr>
      <dsp:spPr>
        <a:xfrm>
          <a:off x="8291079" y="3613983"/>
          <a:ext cx="91440" cy="2675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33233-7357-4270-8F6A-4E344C2B5083}">
      <dsp:nvSpPr>
        <dsp:cNvPr id="0" name=""/>
        <dsp:cNvSpPr/>
      </dsp:nvSpPr>
      <dsp:spPr>
        <a:xfrm>
          <a:off x="7212331" y="3613983"/>
          <a:ext cx="1124468" cy="267572"/>
        </a:xfrm>
        <a:custGeom>
          <a:avLst/>
          <a:gdLst/>
          <a:ahLst/>
          <a:cxnLst/>
          <a:rect l="0" t="0" r="0" b="0"/>
          <a:pathLst>
            <a:path>
              <a:moveTo>
                <a:pt x="1124468" y="0"/>
              </a:moveTo>
              <a:lnTo>
                <a:pt x="1124468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E3111-2CEE-4C8C-9A97-AA55D93B4BBC}">
      <dsp:nvSpPr>
        <dsp:cNvPr id="0" name=""/>
        <dsp:cNvSpPr/>
      </dsp:nvSpPr>
      <dsp:spPr>
        <a:xfrm>
          <a:off x="5244510" y="2762198"/>
          <a:ext cx="3092288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3092288" y="182342"/>
              </a:lnTo>
              <a:lnTo>
                <a:pt x="3092288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9CFA7-1E93-46DD-A0BC-D30871487D94}">
      <dsp:nvSpPr>
        <dsp:cNvPr id="0" name=""/>
        <dsp:cNvSpPr/>
      </dsp:nvSpPr>
      <dsp:spPr>
        <a:xfrm>
          <a:off x="5525628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562234" y="182342"/>
              </a:lnTo>
              <a:lnTo>
                <a:pt x="562234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63771-D78C-4DF5-AEF4-046D4B4734F1}">
      <dsp:nvSpPr>
        <dsp:cNvPr id="0" name=""/>
        <dsp:cNvSpPr/>
      </dsp:nvSpPr>
      <dsp:spPr>
        <a:xfrm>
          <a:off x="4963393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562234" y="0"/>
              </a:moveTo>
              <a:lnTo>
                <a:pt x="562234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A5410-3778-4D7B-AF8A-7BE30B630332}">
      <dsp:nvSpPr>
        <dsp:cNvPr id="0" name=""/>
        <dsp:cNvSpPr/>
      </dsp:nvSpPr>
      <dsp:spPr>
        <a:xfrm>
          <a:off x="5244510" y="2762198"/>
          <a:ext cx="281117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281117" y="182342"/>
              </a:lnTo>
              <a:lnTo>
                <a:pt x="281117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F8610-3A59-404F-A591-705B3380E4CA}">
      <dsp:nvSpPr>
        <dsp:cNvPr id="0" name=""/>
        <dsp:cNvSpPr/>
      </dsp:nvSpPr>
      <dsp:spPr>
        <a:xfrm>
          <a:off x="2152222" y="3613983"/>
          <a:ext cx="1686703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1686703" y="182342"/>
              </a:lnTo>
              <a:lnTo>
                <a:pt x="1686703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BBA21-9602-4EC1-A5D0-5DC0CB2EE90A}">
      <dsp:nvSpPr>
        <dsp:cNvPr id="0" name=""/>
        <dsp:cNvSpPr/>
      </dsp:nvSpPr>
      <dsp:spPr>
        <a:xfrm>
          <a:off x="2152222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42"/>
              </a:lnTo>
              <a:lnTo>
                <a:pt x="562234" y="182342"/>
              </a:lnTo>
              <a:lnTo>
                <a:pt x="562234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A88726-2D85-42C9-87CE-21DD0D8C8C17}">
      <dsp:nvSpPr>
        <dsp:cNvPr id="0" name=""/>
        <dsp:cNvSpPr/>
      </dsp:nvSpPr>
      <dsp:spPr>
        <a:xfrm>
          <a:off x="1589987" y="3613983"/>
          <a:ext cx="562234" cy="267572"/>
        </a:xfrm>
        <a:custGeom>
          <a:avLst/>
          <a:gdLst/>
          <a:ahLst/>
          <a:cxnLst/>
          <a:rect l="0" t="0" r="0" b="0"/>
          <a:pathLst>
            <a:path>
              <a:moveTo>
                <a:pt x="562234" y="0"/>
              </a:moveTo>
              <a:lnTo>
                <a:pt x="562234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4D01A-6ADC-415C-87E6-1501BE36EA25}">
      <dsp:nvSpPr>
        <dsp:cNvPr id="0" name=""/>
        <dsp:cNvSpPr/>
      </dsp:nvSpPr>
      <dsp:spPr>
        <a:xfrm>
          <a:off x="465519" y="3613983"/>
          <a:ext cx="1686703" cy="267572"/>
        </a:xfrm>
        <a:custGeom>
          <a:avLst/>
          <a:gdLst/>
          <a:ahLst/>
          <a:cxnLst/>
          <a:rect l="0" t="0" r="0" b="0"/>
          <a:pathLst>
            <a:path>
              <a:moveTo>
                <a:pt x="1686703" y="0"/>
              </a:moveTo>
              <a:lnTo>
                <a:pt x="1686703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55F43-D841-4CB2-B861-F31D22557DF7}">
      <dsp:nvSpPr>
        <dsp:cNvPr id="0" name=""/>
        <dsp:cNvSpPr/>
      </dsp:nvSpPr>
      <dsp:spPr>
        <a:xfrm>
          <a:off x="2152222" y="2762198"/>
          <a:ext cx="3092288" cy="267572"/>
        </a:xfrm>
        <a:custGeom>
          <a:avLst/>
          <a:gdLst/>
          <a:ahLst/>
          <a:cxnLst/>
          <a:rect l="0" t="0" r="0" b="0"/>
          <a:pathLst>
            <a:path>
              <a:moveTo>
                <a:pt x="3092288" y="0"/>
              </a:moveTo>
              <a:lnTo>
                <a:pt x="3092288" y="182342"/>
              </a:lnTo>
              <a:lnTo>
                <a:pt x="0" y="182342"/>
              </a:lnTo>
              <a:lnTo>
                <a:pt x="0" y="267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31050-9F35-44EC-B04A-A3212DEC6393}">
      <dsp:nvSpPr>
        <dsp:cNvPr id="0" name=""/>
        <dsp:cNvSpPr/>
      </dsp:nvSpPr>
      <dsp:spPr>
        <a:xfrm>
          <a:off x="4784501" y="217798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136B-0D09-4241-9680-E67694315584}">
      <dsp:nvSpPr>
        <dsp:cNvPr id="0" name=""/>
        <dsp:cNvSpPr/>
      </dsp:nvSpPr>
      <dsp:spPr>
        <a:xfrm>
          <a:off x="4886725" y="227509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CONCESIONARIO</a:t>
          </a:r>
        </a:p>
      </dsp:txBody>
      <dsp:txXfrm>
        <a:off x="4903836" y="2292209"/>
        <a:ext cx="885797" cy="549990"/>
      </dsp:txXfrm>
    </dsp:sp>
    <dsp:sp modelId="{A9431805-E690-4008-B093-59EBD7A413EE}">
      <dsp:nvSpPr>
        <dsp:cNvPr id="0" name=""/>
        <dsp:cNvSpPr/>
      </dsp:nvSpPr>
      <dsp:spPr>
        <a:xfrm>
          <a:off x="1692212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D65F4-19BB-4AE9-B074-27CA9CF00C76}">
      <dsp:nvSpPr>
        <dsp:cNvPr id="0" name=""/>
        <dsp:cNvSpPr/>
      </dsp:nvSpPr>
      <dsp:spPr>
        <a:xfrm>
          <a:off x="1794436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TALLER</a:t>
          </a:r>
        </a:p>
      </dsp:txBody>
      <dsp:txXfrm>
        <a:off x="1811547" y="3143994"/>
        <a:ext cx="885797" cy="549990"/>
      </dsp:txXfrm>
    </dsp:sp>
    <dsp:sp modelId="{87F260C3-B345-47B0-AE74-2AD9274908BC}">
      <dsp:nvSpPr>
        <dsp:cNvPr id="0" name=""/>
        <dsp:cNvSpPr/>
      </dsp:nvSpPr>
      <dsp:spPr>
        <a:xfrm>
          <a:off x="5509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75930-0839-42C5-A238-C3426A334A6E}">
      <dsp:nvSpPr>
        <dsp:cNvPr id="0" name=""/>
        <dsp:cNvSpPr/>
      </dsp:nvSpPr>
      <dsp:spPr>
        <a:xfrm>
          <a:off x="107733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COCHES</a:t>
          </a:r>
        </a:p>
      </dsp:txBody>
      <dsp:txXfrm>
        <a:off x="124844" y="3995779"/>
        <a:ext cx="885797" cy="549990"/>
      </dsp:txXfrm>
    </dsp:sp>
    <dsp:sp modelId="{B9D7DBEE-6C70-476D-97FE-4986B8FD1383}">
      <dsp:nvSpPr>
        <dsp:cNvPr id="0" name=""/>
        <dsp:cNvSpPr/>
      </dsp:nvSpPr>
      <dsp:spPr>
        <a:xfrm>
          <a:off x="1129977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AAF9D-CE62-4F98-8A10-88F91812956D}">
      <dsp:nvSpPr>
        <dsp:cNvPr id="0" name=""/>
        <dsp:cNvSpPr/>
      </dsp:nvSpPr>
      <dsp:spPr>
        <a:xfrm>
          <a:off x="1232202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COCHES ELECTRICOS</a:t>
          </a:r>
        </a:p>
      </dsp:txBody>
      <dsp:txXfrm>
        <a:off x="1249313" y="3995779"/>
        <a:ext cx="885797" cy="549990"/>
      </dsp:txXfrm>
    </dsp:sp>
    <dsp:sp modelId="{4BF46CBB-6DAB-4E18-B54B-C48B2A94B816}">
      <dsp:nvSpPr>
        <dsp:cNvPr id="0" name=""/>
        <dsp:cNvSpPr/>
      </dsp:nvSpPr>
      <dsp:spPr>
        <a:xfrm>
          <a:off x="2254446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A7E1-FBF2-4A62-863E-447DE380E82A}">
      <dsp:nvSpPr>
        <dsp:cNvPr id="0" name=""/>
        <dsp:cNvSpPr/>
      </dsp:nvSpPr>
      <dsp:spPr>
        <a:xfrm>
          <a:off x="2356670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CAMIONES</a:t>
          </a:r>
        </a:p>
      </dsp:txBody>
      <dsp:txXfrm>
        <a:off x="2373781" y="3995779"/>
        <a:ext cx="885797" cy="549990"/>
      </dsp:txXfrm>
    </dsp:sp>
    <dsp:sp modelId="{DC8B3071-AF1C-4F96-AEC0-F3E8C8F2A5E7}">
      <dsp:nvSpPr>
        <dsp:cNvPr id="0" name=""/>
        <dsp:cNvSpPr/>
      </dsp:nvSpPr>
      <dsp:spPr>
        <a:xfrm>
          <a:off x="3378915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0F886-ED49-45C6-9C39-BCCDB02C6EC6}">
      <dsp:nvSpPr>
        <dsp:cNvPr id="0" name=""/>
        <dsp:cNvSpPr/>
      </dsp:nvSpPr>
      <dsp:spPr>
        <a:xfrm>
          <a:off x="3481139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MOTOS</a:t>
          </a:r>
        </a:p>
      </dsp:txBody>
      <dsp:txXfrm>
        <a:off x="3498250" y="3995779"/>
        <a:ext cx="885797" cy="549990"/>
      </dsp:txXfrm>
    </dsp:sp>
    <dsp:sp modelId="{0E8FDA06-929C-406A-A54A-C0C649C43F0E}">
      <dsp:nvSpPr>
        <dsp:cNvPr id="0" name=""/>
        <dsp:cNvSpPr/>
      </dsp:nvSpPr>
      <dsp:spPr>
        <a:xfrm>
          <a:off x="5065618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76C1C-5D47-473B-8FA1-36E70629FCE3}">
      <dsp:nvSpPr>
        <dsp:cNvPr id="0" name=""/>
        <dsp:cNvSpPr/>
      </dsp:nvSpPr>
      <dsp:spPr>
        <a:xfrm>
          <a:off x="5167842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VENTA</a:t>
          </a:r>
        </a:p>
      </dsp:txBody>
      <dsp:txXfrm>
        <a:off x="5184953" y="3143994"/>
        <a:ext cx="885797" cy="549990"/>
      </dsp:txXfrm>
    </dsp:sp>
    <dsp:sp modelId="{C0A0FC52-E527-4F08-BAD4-38E4EED6B3DE}">
      <dsp:nvSpPr>
        <dsp:cNvPr id="0" name=""/>
        <dsp:cNvSpPr/>
      </dsp:nvSpPr>
      <dsp:spPr>
        <a:xfrm>
          <a:off x="4503383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408B0-3D73-43DC-AD47-A979CAB37454}">
      <dsp:nvSpPr>
        <dsp:cNvPr id="0" name=""/>
        <dsp:cNvSpPr/>
      </dsp:nvSpPr>
      <dsp:spPr>
        <a:xfrm>
          <a:off x="4605608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VEHÍCULOS NUEVOS</a:t>
          </a:r>
        </a:p>
      </dsp:txBody>
      <dsp:txXfrm>
        <a:off x="4622719" y="3995779"/>
        <a:ext cx="885797" cy="549990"/>
      </dsp:txXfrm>
    </dsp:sp>
    <dsp:sp modelId="{E8E6C853-EDEE-47E9-B92F-4318F352D48B}">
      <dsp:nvSpPr>
        <dsp:cNvPr id="0" name=""/>
        <dsp:cNvSpPr/>
      </dsp:nvSpPr>
      <dsp:spPr>
        <a:xfrm>
          <a:off x="5627852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F17C8-5F38-4E70-B92F-5E2C8E9362D4}">
      <dsp:nvSpPr>
        <dsp:cNvPr id="0" name=""/>
        <dsp:cNvSpPr/>
      </dsp:nvSpPr>
      <dsp:spPr>
        <a:xfrm>
          <a:off x="5730076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VEHÍCULOS OCASIÓN</a:t>
          </a:r>
        </a:p>
      </dsp:txBody>
      <dsp:txXfrm>
        <a:off x="5747187" y="3995779"/>
        <a:ext cx="885797" cy="549990"/>
      </dsp:txXfrm>
    </dsp:sp>
    <dsp:sp modelId="{5E0AB3C8-AE88-4DDB-84B9-CD6CA8E81711}">
      <dsp:nvSpPr>
        <dsp:cNvPr id="0" name=""/>
        <dsp:cNvSpPr/>
      </dsp:nvSpPr>
      <dsp:spPr>
        <a:xfrm>
          <a:off x="7876789" y="3029770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9EB3A-0885-45EC-A01A-801A4D2A9044}">
      <dsp:nvSpPr>
        <dsp:cNvPr id="0" name=""/>
        <dsp:cNvSpPr/>
      </dsp:nvSpPr>
      <dsp:spPr>
        <a:xfrm>
          <a:off x="7979014" y="3126883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ADMINISTRACIÓN</a:t>
          </a:r>
        </a:p>
      </dsp:txBody>
      <dsp:txXfrm>
        <a:off x="7996125" y="3143994"/>
        <a:ext cx="885797" cy="549990"/>
      </dsp:txXfrm>
    </dsp:sp>
    <dsp:sp modelId="{8A205514-042A-4F0E-95DD-6664A6FD7FAE}">
      <dsp:nvSpPr>
        <dsp:cNvPr id="0" name=""/>
        <dsp:cNvSpPr/>
      </dsp:nvSpPr>
      <dsp:spPr>
        <a:xfrm>
          <a:off x="6752321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44A0E-B8DE-49A3-9E17-46E5406BD7C9}">
      <dsp:nvSpPr>
        <dsp:cNvPr id="0" name=""/>
        <dsp:cNvSpPr/>
      </dsp:nvSpPr>
      <dsp:spPr>
        <a:xfrm>
          <a:off x="6854545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NOMINAS</a:t>
          </a:r>
        </a:p>
      </dsp:txBody>
      <dsp:txXfrm>
        <a:off x="6871656" y="3995779"/>
        <a:ext cx="885797" cy="549990"/>
      </dsp:txXfrm>
    </dsp:sp>
    <dsp:sp modelId="{29DC7479-2B3A-40EF-9210-4BC223746750}">
      <dsp:nvSpPr>
        <dsp:cNvPr id="0" name=""/>
        <dsp:cNvSpPr/>
      </dsp:nvSpPr>
      <dsp:spPr>
        <a:xfrm>
          <a:off x="7876789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0ACDA-7876-4D7D-AA57-C5A778569B4E}">
      <dsp:nvSpPr>
        <dsp:cNvPr id="0" name=""/>
        <dsp:cNvSpPr/>
      </dsp:nvSpPr>
      <dsp:spPr>
        <a:xfrm>
          <a:off x="7979014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COMERCIAL</a:t>
          </a:r>
        </a:p>
      </dsp:txBody>
      <dsp:txXfrm>
        <a:off x="7996125" y="3995779"/>
        <a:ext cx="885797" cy="549990"/>
      </dsp:txXfrm>
    </dsp:sp>
    <dsp:sp modelId="{33B5C4F8-0816-4B81-8998-A22A78F1C694}">
      <dsp:nvSpPr>
        <dsp:cNvPr id="0" name=""/>
        <dsp:cNvSpPr/>
      </dsp:nvSpPr>
      <dsp:spPr>
        <a:xfrm>
          <a:off x="9001258" y="3881555"/>
          <a:ext cx="920019" cy="584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85B8D-334C-487F-9307-B5E79FE248EC}">
      <dsp:nvSpPr>
        <dsp:cNvPr id="0" name=""/>
        <dsp:cNvSpPr/>
      </dsp:nvSpPr>
      <dsp:spPr>
        <a:xfrm>
          <a:off x="9103483" y="3978668"/>
          <a:ext cx="920019" cy="584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PAGOS/COBROS</a:t>
          </a:r>
        </a:p>
      </dsp:txBody>
      <dsp:txXfrm>
        <a:off x="9120594" y="3995779"/>
        <a:ext cx="885797" cy="549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6BE0C-1B25-45CE-95C9-D4524C9D317E}" type="datetime1">
              <a:rPr lang="es-ES" smtClean="0"/>
              <a:t>20/07/2023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496A05-01AE-4316-8AE9-CC47A2CB5F9D}" type="datetime1">
              <a:rPr lang="es-ES" noProof="0" smtClean="0"/>
              <a:t>20/07/2023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170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84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391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601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463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8029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4723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069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787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6383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50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386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80562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4278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254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3701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356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379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5639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991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9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255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556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2789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1564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588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168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63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746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40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5773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2319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43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0260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7705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863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68375C1-7C5C-42A2-80F2-05631BB3764E}" type="slidenum">
              <a:rPr lang="es-ES" noProof="0" smtClean="0"/>
              <a:t>48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93899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5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659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138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8049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334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73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  <a:endParaRPr lang="es-ES" altLang="zh-CN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  <a:endParaRPr lang="es-ES" altLang="zh-CN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altLang="zh-CN" noProof="0" smtClean="0"/>
              <a:pPr rtl="0"/>
              <a:t>‹Nº›</a:t>
            </a:fld>
            <a:endParaRPr lang="es-ES" altLang="zh-CN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  <a:endParaRPr lang="es-ES" altLang="zh-CN" noProof="0"/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1" name="Marcador de posición de imagen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5" name="Marcador de posición de imagen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 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tas previas de la aplicación mó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Imagen 8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Imagen 9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1313167"/>
            <a:ext cx="3178400" cy="8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286831"/>
            <a:ext cx="6349600" cy="3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1219170" lvl="1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2pPr>
            <a:lvl3pPr marL="1828754" lvl="2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3pPr>
            <a:lvl4pPr marL="2438339" lvl="3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4pPr>
            <a:lvl5pPr marL="3047924" lvl="4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5pPr>
            <a:lvl6pPr marL="3657509" lvl="5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6pPr>
            <a:lvl7pPr marL="4267093" lvl="6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7pPr>
            <a:lvl8pPr marL="4876678" lvl="7" indent="-423323">
              <a:spcBef>
                <a:spcPts val="1333"/>
              </a:spcBef>
              <a:spcAft>
                <a:spcPts val="0"/>
              </a:spcAft>
              <a:buSzPts val="1400"/>
              <a:buChar char="╶"/>
              <a:defRPr/>
            </a:lvl8pPr>
            <a:lvl9pPr marL="5486263" lvl="8" indent="-423323">
              <a:spcBef>
                <a:spcPts val="1333"/>
              </a:spcBef>
              <a:spcAft>
                <a:spcPts val="1333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s-ES" smtClean="0"/>
              <a:pPr algn="l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78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Línea única de texto.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1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2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GlowEdges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s-ES" sz="1200" b="0" noProof="0">
                <a:solidFill>
                  <a:schemeClr val="bg1">
                    <a:lumMod val="65000"/>
                  </a:schemeClr>
                </a:solidFill>
                <a:latin typeface="+mn-lt"/>
              </a:rPr>
              <a:t>NOMBRE O LOGOTIPO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  <p:sldLayoutId id="2147483681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17/06/relationships/model3d" Target="../media/model3d1.glb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microsoft.com/office/2017/06/relationships/model3d" Target="../media/model3d2.glb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17/06/relationships/model3d" Target="../media/model3d2.glb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espanol/news/metodos-de-string-de-python-explicados-con-ejempl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jpeg"/><Relationship Id="rId7" Type="http://schemas.microsoft.com/office/2017/06/relationships/model3d" Target="../media/model3d2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microsoft.com/office/2017/06/relationships/model3d" Target="../media/model3d1.glb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python.org/aprende-python/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docs.microsoft.com/es-es/windows/python/beginne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earnpython.org/es/" TargetMode="External"/><Relationship Id="rId5" Type="http://schemas.openxmlformats.org/officeDocument/2006/relationships/hyperlink" Target="https://es.stackoverflow.com/" TargetMode="External"/><Relationship Id="rId10" Type="http://schemas.openxmlformats.org/officeDocument/2006/relationships/hyperlink" Target="https://github.com/python" TargetMode="External"/><Relationship Id="rId4" Type="http://schemas.openxmlformats.org/officeDocument/2006/relationships/hyperlink" Target="https://www.python.org/downloads/" TargetMode="External"/><Relationship Id="rId9" Type="http://schemas.openxmlformats.org/officeDocument/2006/relationships/hyperlink" Target="https://docs.python.org/es/3/tutoria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microsoft.com/office/2017/06/relationships/model3d" Target="../media/model3d2.glb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jp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5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Curso de Python: ¿Cómo seleccionar el mejor? - SINCABLE">
            <a:extLst>
              <a:ext uri="{FF2B5EF4-FFF2-40B4-BE49-F238E27FC236}">
                <a16:creationId xmlns:a16="http://schemas.microsoft.com/office/drawing/2014/main" id="{A98E3ED9-6B18-4447-B74D-6B8125A1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D958772-B0DC-4695-BF91-F6700760F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323" y="307693"/>
            <a:ext cx="1085083" cy="34990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ángulo 28" title="Fondo semitransparente oscuro">
            <a:extLst>
              <a:ext uri="{FF2B5EF4-FFF2-40B4-BE49-F238E27FC236}">
                <a16:creationId xmlns:a16="http://schemas.microsoft.com/office/drawing/2014/main" id="{2D92BF9A-5581-49AC-905A-AD994C9580CA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33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Objetos mutables e inmutables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487" y="1572020"/>
            <a:ext cx="11339513" cy="360000"/>
          </a:xfrm>
        </p:spPr>
        <p:txBody>
          <a:bodyPr rtlCol="0"/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Todos los objetos en Python se engloban en dos categorías: mutables o inmutables.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43" y="2238139"/>
            <a:ext cx="4934084" cy="720000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 rtlCol="0"/>
          <a:lstStyle/>
          <a:p>
            <a:pPr rtl="0"/>
            <a:r>
              <a:rPr lang="es-ES" dirty="0"/>
              <a:t>Tipos básicos mutables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6443" y="2958139"/>
            <a:ext cx="4934084" cy="1479107"/>
          </a:xfrm>
        </p:spPr>
        <p:txBody>
          <a:bodyPr lIns="137160" rIns="137160" rtlCol="0"/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Los tipos básicos mutables son las listas, los diccionarios y los sets.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7058" y="2238139"/>
            <a:ext cx="5289385" cy="720000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 rtlCol="0"/>
          <a:lstStyle/>
          <a:p>
            <a:pPr rtl="0"/>
            <a:r>
              <a:rPr lang="es-ES" dirty="0"/>
              <a:t>Tipos básicos inmutables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77058" y="2958139"/>
            <a:ext cx="5289385" cy="1479107"/>
          </a:xfrm>
        </p:spPr>
        <p:txBody>
          <a:bodyPr lIns="137160" rIns="137160" rtlCol="0"/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Los tipos básicos inmutables son los números, los </a:t>
            </a:r>
            <a:r>
              <a:rPr lang="es-E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y las tuplas.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E1F99AAD-0EE1-4C03-9E03-E4344E62B133}"/>
              </a:ext>
            </a:extLst>
          </p:cNvPr>
          <p:cNvSpPr txBox="1">
            <a:spLocks/>
          </p:cNvSpPr>
          <p:nvPr/>
        </p:nvSpPr>
        <p:spPr>
          <a:xfrm>
            <a:off x="420686" y="5111502"/>
            <a:ext cx="11339513" cy="10016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Los objetos mutables pueden ser cambiados en el mismo objeto, es lo que denomina modificación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in-line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, mientras que los inmutables no. Si cambiamos un objeto inmutable, lo que en realidad estamos haciendo es una copia de dicho objeto.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DDEB01E-4EDA-4D7B-B6B7-0838F1220C45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2A5660C-33AA-420A-9CC6-228FAB1F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9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5633" y="4572380"/>
            <a:ext cx="4974545" cy="986857"/>
          </a:xfrm>
        </p:spPr>
        <p:txBody>
          <a:bodyPr rtlCol="0"/>
          <a:lstStyle/>
          <a:p>
            <a:pPr rtl="0"/>
            <a:r>
              <a:rPr lang="es-ES" dirty="0"/>
              <a:t>Cuando una variable apunta a otra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705633" y="5653626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05633" y="5820313"/>
            <a:ext cx="4974545" cy="720000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se crea una segunda variable. Tampoco es que ambas variables se almacenen juntas.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11</a:t>
            </a:fld>
            <a:endParaRPr lang="es-E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58978" y="1300993"/>
              <a:ext cx="1185697" cy="12798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5697" cy="1279857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55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978" y="1300993"/>
                <a:ext cx="1185697" cy="1279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1194924"/>
                  </p:ext>
                </p:extLst>
              </p:nvPr>
            </p:nvGraphicFramePr>
            <p:xfrm rot="5400000">
              <a:off x="1775112" y="1006793"/>
              <a:ext cx="553427" cy="280229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775112" y="1006793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Marcador de contenido 1">
            <a:extLst>
              <a:ext uri="{FF2B5EF4-FFF2-40B4-BE49-F238E27FC236}">
                <a16:creationId xmlns:a16="http://schemas.microsoft.com/office/drawing/2014/main" id="{2F6E3632-94EE-48F9-AA3D-2D1AE33729E7}"/>
              </a:ext>
            </a:extLst>
          </p:cNvPr>
          <p:cNvSpPr txBox="1">
            <a:spLocks/>
          </p:cNvSpPr>
          <p:nvPr/>
        </p:nvSpPr>
        <p:spPr bwMode="gray">
          <a:xfrm>
            <a:off x="1509283" y="2805952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miNumero</a:t>
            </a:r>
            <a:endParaRPr lang="es-ES" dirty="0"/>
          </a:p>
        </p:txBody>
      </p:sp>
      <p:sp>
        <p:nvSpPr>
          <p:cNvPr id="37" name="Marcador de contenido 1">
            <a:extLst>
              <a:ext uri="{FF2B5EF4-FFF2-40B4-BE49-F238E27FC236}">
                <a16:creationId xmlns:a16="http://schemas.microsoft.com/office/drawing/2014/main" id="{66621729-3359-48F3-8942-8F81A4671943}"/>
              </a:ext>
            </a:extLst>
          </p:cNvPr>
          <p:cNvSpPr txBox="1">
            <a:spLocks/>
          </p:cNvSpPr>
          <p:nvPr/>
        </p:nvSpPr>
        <p:spPr bwMode="gray">
          <a:xfrm>
            <a:off x="1509283" y="3602152"/>
            <a:ext cx="2518148" cy="3182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miNumero2= </a:t>
            </a:r>
            <a:r>
              <a:rPr lang="es-ES" dirty="0" err="1"/>
              <a:t>miNumero</a:t>
            </a:r>
            <a:endParaRPr lang="es-ES" dirty="0"/>
          </a:p>
        </p:txBody>
      </p:sp>
      <p:sp>
        <p:nvSpPr>
          <p:cNvPr id="39" name="Marcador de contenido 1">
            <a:extLst>
              <a:ext uri="{FF2B5EF4-FFF2-40B4-BE49-F238E27FC236}">
                <a16:creationId xmlns:a16="http://schemas.microsoft.com/office/drawing/2014/main" id="{32B6F6C0-9492-4CB6-8DAD-0A2E4040B308}"/>
              </a:ext>
            </a:extLst>
          </p:cNvPr>
          <p:cNvSpPr txBox="1">
            <a:spLocks/>
          </p:cNvSpPr>
          <p:nvPr/>
        </p:nvSpPr>
        <p:spPr bwMode="gray">
          <a:xfrm>
            <a:off x="1901315" y="516600"/>
            <a:ext cx="388248" cy="297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65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1562965-642F-4066-83B9-E6D6FA5315B3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EB19A6B-F110-4FCC-8D13-44AD3FBED4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32" name="Marcador de texto 5">
            <a:extLst>
              <a:ext uri="{FF2B5EF4-FFF2-40B4-BE49-F238E27FC236}">
                <a16:creationId xmlns:a16="http://schemas.microsoft.com/office/drawing/2014/main" id="{A73FD513-801B-4835-B0D5-37EAD250524F}"/>
              </a:ext>
            </a:extLst>
          </p:cNvPr>
          <p:cNvSpPr txBox="1">
            <a:spLocks/>
          </p:cNvSpPr>
          <p:nvPr/>
        </p:nvSpPr>
        <p:spPr>
          <a:xfrm>
            <a:off x="6511824" y="845427"/>
            <a:ext cx="5113602" cy="677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 cambio la variable, realmente estoy creando una copia en otra dirección de memoria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5CA1B62-78CC-4A61-883A-6565E6CE7DE6}"/>
              </a:ext>
            </a:extLst>
          </p:cNvPr>
          <p:cNvSpPr txBox="1"/>
          <p:nvPr/>
        </p:nvSpPr>
        <p:spPr>
          <a:xfrm>
            <a:off x="3630450" y="1606300"/>
            <a:ext cx="2022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Dirección de memoria:</a:t>
            </a:r>
          </a:p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3052453036624</a:t>
            </a:r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6821993"/>
                  </p:ext>
                </p:extLst>
              </p:nvPr>
            </p:nvGraphicFramePr>
            <p:xfrm>
              <a:off x="2950451" y="1894785"/>
              <a:ext cx="423158" cy="21426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23158" cy="214267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44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0451" y="1894785"/>
                <a:ext cx="423158" cy="214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Modelo 3D 28" descr="Flecha gruesa">
                <a:extLst>
                  <a:ext uri="{FF2B5EF4-FFF2-40B4-BE49-F238E27FC236}">
                    <a16:creationId xmlns:a16="http://schemas.microsoft.com/office/drawing/2014/main" id="{B68A37B6-94D8-46B8-87E9-B1B2908718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7009770"/>
                  </p:ext>
                </p:extLst>
              </p:nvPr>
            </p:nvGraphicFramePr>
            <p:xfrm rot="16200000">
              <a:off x="1844554" y="3264391"/>
              <a:ext cx="414541" cy="209904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414541" cy="209904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35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Modelo 3D 28" descr="Flecha gruesa">
                <a:extLst>
                  <a:ext uri="{FF2B5EF4-FFF2-40B4-BE49-F238E27FC236}">
                    <a16:creationId xmlns:a16="http://schemas.microsoft.com/office/drawing/2014/main" id="{B68A37B6-94D8-46B8-87E9-B1B2908718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1844554" y="3264391"/>
                <a:ext cx="414541" cy="209904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845D409D-7825-4380-82D3-B573BC62BC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1826" y="3733764"/>
            <a:ext cx="4469791" cy="74853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C84586B-68F6-4725-9ADD-B43B5C675A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827" y="1940921"/>
            <a:ext cx="4469791" cy="118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5633" y="4821794"/>
            <a:ext cx="4974545" cy="665144"/>
          </a:xfrm>
        </p:spPr>
        <p:txBody>
          <a:bodyPr rtlCol="0"/>
          <a:lstStyle/>
          <a:p>
            <a:pPr rtl="0"/>
            <a:r>
              <a:rPr lang="es-ES" dirty="0"/>
              <a:t>Objeto inmutable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705633" y="5653626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05633" y="5820313"/>
            <a:ext cx="4974545" cy="720000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objetos inmutables son los números, </a:t>
            </a:r>
            <a:r>
              <a:rPr lang="es-ES" sz="1800" b="0" u="none" strike="noStrik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Strings</a:t>
            </a:r>
            <a:r>
              <a:rPr lang="es-ES" sz="1800" b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tuplas.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204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Números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378043" y="50463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568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10207093" y="503949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8109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Tuplas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292568" y="5046378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12</a:t>
            </a:fld>
            <a:endParaRPr lang="es-E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0699124"/>
                  </p:ext>
                </p:extLst>
              </p:nvPr>
            </p:nvGraphicFramePr>
            <p:xfrm>
              <a:off x="3591300" y="1300992"/>
              <a:ext cx="1185701" cy="12798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5701" cy="1279859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55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300" y="1300992"/>
                <a:ext cx="1185701" cy="1279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226044"/>
                  </p:ext>
                </p:extLst>
              </p:nvPr>
            </p:nvGraphicFramePr>
            <p:xfrm>
              <a:off x="1458978" y="1300993"/>
              <a:ext cx="1185697" cy="12798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5697" cy="1279857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55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978" y="1300993"/>
                <a:ext cx="1185697" cy="1279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9521932"/>
                  </p:ext>
                </p:extLst>
              </p:nvPr>
            </p:nvGraphicFramePr>
            <p:xfrm rot="5400000">
              <a:off x="1764716" y="1145868"/>
              <a:ext cx="553427" cy="28022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764716" y="1145868"/>
                <a:ext cx="553427" cy="280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8242450"/>
                  </p:ext>
                </p:extLst>
              </p:nvPr>
            </p:nvGraphicFramePr>
            <p:xfrm rot="5400000">
              <a:off x="3917834" y="1137858"/>
              <a:ext cx="553427" cy="28022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3917834" y="1137858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Marcador de contenido 1">
            <a:extLst>
              <a:ext uri="{FF2B5EF4-FFF2-40B4-BE49-F238E27FC236}">
                <a16:creationId xmlns:a16="http://schemas.microsoft.com/office/drawing/2014/main" id="{2F6E3632-94EE-48F9-AA3D-2D1AE33729E7}"/>
              </a:ext>
            </a:extLst>
          </p:cNvPr>
          <p:cNvSpPr txBox="1">
            <a:spLocks/>
          </p:cNvSpPr>
          <p:nvPr/>
        </p:nvSpPr>
        <p:spPr bwMode="gray">
          <a:xfrm>
            <a:off x="1509286" y="2892658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miNumero</a:t>
            </a:r>
            <a:endParaRPr lang="es-ES" dirty="0"/>
          </a:p>
        </p:txBody>
      </p:sp>
      <p:sp>
        <p:nvSpPr>
          <p:cNvPr id="37" name="Marcador de contenido 1">
            <a:extLst>
              <a:ext uri="{FF2B5EF4-FFF2-40B4-BE49-F238E27FC236}">
                <a16:creationId xmlns:a16="http://schemas.microsoft.com/office/drawing/2014/main" id="{66621729-3359-48F3-8942-8F81A4671943}"/>
              </a:ext>
            </a:extLst>
          </p:cNvPr>
          <p:cNvSpPr txBox="1">
            <a:spLocks/>
          </p:cNvSpPr>
          <p:nvPr/>
        </p:nvSpPr>
        <p:spPr bwMode="gray">
          <a:xfrm>
            <a:off x="3577852" y="2880927"/>
            <a:ext cx="1622361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miNumero</a:t>
            </a:r>
            <a:r>
              <a:rPr lang="es-ES" dirty="0"/>
              <a:t>+=2</a:t>
            </a:r>
          </a:p>
        </p:txBody>
      </p:sp>
      <p:sp>
        <p:nvSpPr>
          <p:cNvPr id="39" name="Marcador de contenido 1">
            <a:extLst>
              <a:ext uri="{FF2B5EF4-FFF2-40B4-BE49-F238E27FC236}">
                <a16:creationId xmlns:a16="http://schemas.microsoft.com/office/drawing/2014/main" id="{32B6F6C0-9492-4CB6-8DAD-0A2E4040B308}"/>
              </a:ext>
            </a:extLst>
          </p:cNvPr>
          <p:cNvSpPr txBox="1">
            <a:spLocks/>
          </p:cNvSpPr>
          <p:nvPr/>
        </p:nvSpPr>
        <p:spPr bwMode="gray">
          <a:xfrm>
            <a:off x="1901315" y="516600"/>
            <a:ext cx="388248" cy="297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65</a:t>
            </a:r>
          </a:p>
        </p:txBody>
      </p:sp>
      <p:sp>
        <p:nvSpPr>
          <p:cNvPr id="40" name="Marcador de contenido 1">
            <a:extLst>
              <a:ext uri="{FF2B5EF4-FFF2-40B4-BE49-F238E27FC236}">
                <a16:creationId xmlns:a16="http://schemas.microsoft.com/office/drawing/2014/main" id="{98BD33CD-ECDE-4B4E-9CD9-46530E6038B0}"/>
              </a:ext>
            </a:extLst>
          </p:cNvPr>
          <p:cNvSpPr txBox="1">
            <a:spLocks/>
          </p:cNvSpPr>
          <p:nvPr/>
        </p:nvSpPr>
        <p:spPr bwMode="gray">
          <a:xfrm>
            <a:off x="4111782" y="516600"/>
            <a:ext cx="445760" cy="297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67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1562965-642F-4066-83B9-E6D6FA5315B3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EB19A6B-F110-4FCC-8D13-44AD3FBED4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32" name="Marcador de texto 5">
            <a:extLst>
              <a:ext uri="{FF2B5EF4-FFF2-40B4-BE49-F238E27FC236}">
                <a16:creationId xmlns:a16="http://schemas.microsoft.com/office/drawing/2014/main" id="{A73FD513-801B-4835-B0D5-37EAD250524F}"/>
              </a:ext>
            </a:extLst>
          </p:cNvPr>
          <p:cNvSpPr txBox="1">
            <a:spLocks/>
          </p:cNvSpPr>
          <p:nvPr/>
        </p:nvSpPr>
        <p:spPr>
          <a:xfrm>
            <a:off x="6455099" y="406869"/>
            <a:ext cx="5113602" cy="4612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 cambio la variable, realmente estoy creando una copia en otra dirección de memoria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60A77E5-AFD5-423F-979F-C85F32FD0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145" y="3089848"/>
            <a:ext cx="2547510" cy="1008047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55CA1B62-78CC-4A61-883A-6565E6CE7DE6}"/>
              </a:ext>
            </a:extLst>
          </p:cNvPr>
          <p:cNvSpPr txBox="1"/>
          <p:nvPr/>
        </p:nvSpPr>
        <p:spPr>
          <a:xfrm>
            <a:off x="1170182" y="3658788"/>
            <a:ext cx="2022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Dirección de memoria:</a:t>
            </a:r>
          </a:p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3052453036624</a:t>
            </a:r>
            <a:endParaRPr lang="es-ES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E2F9C20-1C7B-4123-962A-2E0AE51B243B}"/>
              </a:ext>
            </a:extLst>
          </p:cNvPr>
          <p:cNvSpPr txBox="1"/>
          <p:nvPr/>
        </p:nvSpPr>
        <p:spPr>
          <a:xfrm>
            <a:off x="3492786" y="3658788"/>
            <a:ext cx="2022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Dirección de memoria:</a:t>
            </a:r>
          </a:p>
          <a:p>
            <a:r>
              <a:rPr lang="es-ES" b="0" i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3052453036624</a:t>
            </a:r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5883966"/>
                  </p:ext>
                </p:extLst>
              </p:nvPr>
            </p:nvGraphicFramePr>
            <p:xfrm rot="16200000">
              <a:off x="1796870" y="3384966"/>
              <a:ext cx="423158" cy="214267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423158" cy="214267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44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Modelo 3D 49" descr="Flecha gruesa">
                <a:extLst>
                  <a:ext uri="{FF2B5EF4-FFF2-40B4-BE49-F238E27FC236}">
                    <a16:creationId xmlns:a16="http://schemas.microsoft.com/office/drawing/2014/main" id="{B1807836-7073-448E-A699-43DB012EB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1796870" y="3384966"/>
                <a:ext cx="423158" cy="214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Modelo 3D 50" descr="Flecha gruesa">
                <a:extLst>
                  <a:ext uri="{FF2B5EF4-FFF2-40B4-BE49-F238E27FC236}">
                    <a16:creationId xmlns:a16="http://schemas.microsoft.com/office/drawing/2014/main" id="{36DAB364-C62D-4EA8-B836-29891E32D1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492086"/>
                  </p:ext>
                </p:extLst>
              </p:nvPr>
            </p:nvGraphicFramePr>
            <p:xfrm rot="16200000">
              <a:off x="3982968" y="3384966"/>
              <a:ext cx="423158" cy="214267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423158" cy="214267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44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Modelo 3D 50" descr="Flecha gruesa">
                <a:extLst>
                  <a:ext uri="{FF2B5EF4-FFF2-40B4-BE49-F238E27FC236}">
                    <a16:creationId xmlns:a16="http://schemas.microsoft.com/office/drawing/2014/main" id="{36DAB364-C62D-4EA8-B836-29891E32D1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3982968" y="3384966"/>
                <a:ext cx="423158" cy="214267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Imagen 43">
            <a:extLst>
              <a:ext uri="{FF2B5EF4-FFF2-40B4-BE49-F238E27FC236}">
                <a16:creationId xmlns:a16="http://schemas.microsoft.com/office/drawing/2014/main" id="{73BCEB65-1EAD-4621-AC45-A8261FCBD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8145" y="1377866"/>
            <a:ext cx="2547509" cy="14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rtlCol="0"/>
          <a:lstStyle/>
          <a:p>
            <a:pPr rtl="0"/>
            <a:r>
              <a:rPr lang="es-ES" noProof="1"/>
              <a:t>Métodos de los strings</a:t>
            </a:r>
          </a:p>
        </p:txBody>
      </p:sp>
      <p:cxnSp>
        <p:nvCxnSpPr>
          <p:cNvPr id="10" name="Conector recto 9" title="Línea divisoria">
            <a:extLst>
              <a:ext uri="{FF2B5EF4-FFF2-40B4-BE49-F238E27FC236}">
                <a16:creationId xmlns:a16="http://schemas.microsoft.com/office/drawing/2014/main" id="{5F4C8A63-F9E3-41F6-B725-B846F2010334}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1"/>
            <a:ext cx="5749334" cy="603384"/>
          </a:xfrm>
        </p:spPr>
        <p:txBody>
          <a:bodyPr rtlCol="0"/>
          <a:lstStyle/>
          <a:p>
            <a:pPr rtl="0"/>
            <a:r>
              <a:rPr lang="es-ES" noProof="1">
                <a:hlinkClick r:id="rId3"/>
              </a:rPr>
              <a:t>https://www.freecodecamp.org/espanol/news/metodos-de-string-de-python-explicados-con-ejemplo/</a:t>
            </a:r>
            <a:endParaRPr lang="es-ES" noProof="1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13</a:t>
            </a:fld>
            <a:endParaRPr lang="es-ES" noProof="1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0E3310B-8650-4011-95B1-15018814A423}"/>
              </a:ext>
            </a:extLst>
          </p:cNvPr>
          <p:cNvSpPr/>
          <p:nvPr/>
        </p:nvSpPr>
        <p:spPr>
          <a:xfrm>
            <a:off x="694264" y="132347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upper</a:t>
            </a:r>
            <a:r>
              <a:rPr lang="es-ES" dirty="0"/>
              <a:t>()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4E104DB-906D-4D86-B3BE-ADCEE947955C}"/>
              </a:ext>
            </a:extLst>
          </p:cNvPr>
          <p:cNvSpPr/>
          <p:nvPr/>
        </p:nvSpPr>
        <p:spPr>
          <a:xfrm>
            <a:off x="2844662" y="132347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lower</a:t>
            </a:r>
            <a:r>
              <a:rPr lang="es-ES" dirty="0"/>
              <a:t>()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1963690-5A85-483B-880B-B1B70569DA9B}"/>
              </a:ext>
            </a:extLst>
          </p:cNvPr>
          <p:cNvSpPr/>
          <p:nvPr/>
        </p:nvSpPr>
        <p:spPr>
          <a:xfrm>
            <a:off x="694264" y="2076912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capitalize</a:t>
            </a:r>
            <a:r>
              <a:rPr lang="es-ES" dirty="0"/>
              <a:t>()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00673F9-DB87-4BB1-A914-DFA5D2E1F1EC}"/>
              </a:ext>
            </a:extLst>
          </p:cNvPr>
          <p:cNvSpPr/>
          <p:nvPr/>
        </p:nvSpPr>
        <p:spPr>
          <a:xfrm>
            <a:off x="2844662" y="2076912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count</a:t>
            </a:r>
            <a:r>
              <a:rPr lang="es-ES" dirty="0"/>
              <a:t>()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9389461-3BA4-45C1-A6E2-4C75140D0B30}"/>
              </a:ext>
            </a:extLst>
          </p:cNvPr>
          <p:cNvSpPr/>
          <p:nvPr/>
        </p:nvSpPr>
        <p:spPr>
          <a:xfrm>
            <a:off x="694264" y="2830350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find</a:t>
            </a:r>
            <a:r>
              <a:rPr lang="es-ES" dirty="0"/>
              <a:t>()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C6EFE0D-A2C0-4E3E-A093-4239901DCE57}"/>
              </a:ext>
            </a:extLst>
          </p:cNvPr>
          <p:cNvSpPr/>
          <p:nvPr/>
        </p:nvSpPr>
        <p:spPr>
          <a:xfrm>
            <a:off x="2844662" y="2830350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isdigit</a:t>
            </a:r>
            <a:r>
              <a:rPr lang="es-ES" dirty="0"/>
              <a:t>()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F5CDFA0-989B-4309-96B7-B4C2FA1B6D29}"/>
              </a:ext>
            </a:extLst>
          </p:cNvPr>
          <p:cNvSpPr/>
          <p:nvPr/>
        </p:nvSpPr>
        <p:spPr>
          <a:xfrm>
            <a:off x="694264" y="3583788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isalum</a:t>
            </a:r>
            <a:r>
              <a:rPr lang="es-ES" dirty="0"/>
              <a:t>()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7579A86-4A6F-4656-9205-90D9C548DA24}"/>
              </a:ext>
            </a:extLst>
          </p:cNvPr>
          <p:cNvSpPr/>
          <p:nvPr/>
        </p:nvSpPr>
        <p:spPr>
          <a:xfrm>
            <a:off x="2844662" y="3583788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isalpha</a:t>
            </a:r>
            <a:r>
              <a:rPr lang="es-ES" dirty="0"/>
              <a:t>()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356B01F-23F0-487F-A7B4-621C9CD5673E}"/>
              </a:ext>
            </a:extLst>
          </p:cNvPr>
          <p:cNvSpPr/>
          <p:nvPr/>
        </p:nvSpPr>
        <p:spPr>
          <a:xfrm>
            <a:off x="694264" y="4337226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split</a:t>
            </a:r>
            <a:r>
              <a:rPr lang="es-ES" dirty="0"/>
              <a:t>()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4884B954-87B9-4B7A-A643-ECC1A1259BDE}"/>
              </a:ext>
            </a:extLst>
          </p:cNvPr>
          <p:cNvSpPr/>
          <p:nvPr/>
        </p:nvSpPr>
        <p:spPr>
          <a:xfrm>
            <a:off x="2844662" y="4337226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strip</a:t>
            </a:r>
            <a:r>
              <a:rPr lang="es-ES" dirty="0"/>
              <a:t>()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E9DD520-4A2B-4EB7-831D-24BB5B1CE5E7}"/>
              </a:ext>
            </a:extLst>
          </p:cNvPr>
          <p:cNvSpPr/>
          <p:nvPr/>
        </p:nvSpPr>
        <p:spPr>
          <a:xfrm>
            <a:off x="694264" y="509066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replace</a:t>
            </a:r>
            <a:r>
              <a:rPr lang="es-ES" dirty="0"/>
              <a:t>()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16C0125-5F52-46E3-AFE4-EC0D469A9B15}"/>
              </a:ext>
            </a:extLst>
          </p:cNvPr>
          <p:cNvSpPr/>
          <p:nvPr/>
        </p:nvSpPr>
        <p:spPr>
          <a:xfrm>
            <a:off x="2844662" y="5090664"/>
            <a:ext cx="1792408" cy="51013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0070C0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rfind</a:t>
            </a:r>
            <a:r>
              <a:rPr lang="es-ES" dirty="0"/>
              <a:t>()</a:t>
            </a:r>
          </a:p>
        </p:txBody>
      </p: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572A8600-2155-4706-9C6A-F4470706BC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050" y="0"/>
            <a:ext cx="6406950" cy="3714747"/>
          </a:xfrm>
        </p:spPr>
        <p:txBody>
          <a:bodyPr/>
          <a:lstStyle/>
          <a:p>
            <a:endParaRPr lang="es-ES"/>
          </a:p>
        </p:txBody>
      </p:sp>
      <p:pic>
        <p:nvPicPr>
          <p:cNvPr id="12294" name="Picture 6" descr="Geolocalización y Mapas con Python – Blog Europeanvalley">
            <a:extLst>
              <a:ext uri="{FF2B5EF4-FFF2-40B4-BE49-F238E27FC236}">
                <a16:creationId xmlns:a16="http://schemas.microsoft.com/office/drawing/2014/main" id="{CFE1BAF4-5167-46B3-AEE6-E890028C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49" y="-1"/>
            <a:ext cx="6406949" cy="37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44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556589"/>
            <a:ext cx="5749483" cy="767888"/>
          </a:xfrm>
        </p:spPr>
        <p:txBody>
          <a:bodyPr rtlCol="0"/>
          <a:lstStyle/>
          <a:p>
            <a:pPr rtl="0"/>
            <a:r>
              <a:rPr lang="es-ES" dirty="0"/>
              <a:t>Extraer caracteres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544337" cy="627447"/>
          </a:xfrm>
        </p:spPr>
        <p:txBody>
          <a:bodyPr rtlCol="0"/>
          <a:lstStyle/>
          <a:p>
            <a:r>
              <a:rPr lang="es-ES" dirty="0"/>
              <a:t>Puede devolver un rango de caracteres utilizando la sintaxis de corte.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736333" y="485590"/>
            <a:ext cx="4162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Especifique el índice inicial y el índice final, separados por dos puntos, para devolver una parte de la cadena.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F1BF79-9156-4729-B8C5-D52DB9B3FBFA}"/>
              </a:ext>
            </a:extLst>
          </p:cNvPr>
          <p:cNvSpPr txBox="1"/>
          <p:nvPr/>
        </p:nvSpPr>
        <p:spPr>
          <a:xfrm>
            <a:off x="736333" y="1726612"/>
            <a:ext cx="28058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Ejemplo</a:t>
            </a:r>
            <a:r>
              <a:rPr lang="es-ES" dirty="0"/>
              <a:t>:</a:t>
            </a:r>
          </a:p>
          <a:p>
            <a:endParaRPr lang="es-ES" dirty="0"/>
          </a:p>
          <a:p>
            <a:r>
              <a:rPr lang="es-ES" dirty="0"/>
              <a:t>Obtenga los personajes de la posición 2 a la posición 5 (no incluidos):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C50378-3A67-470F-B0B3-6253DFF8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7" y="3526359"/>
            <a:ext cx="2634219" cy="90205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4D83666-ECE8-4B4E-9695-CBE6ED676888}"/>
              </a:ext>
            </a:extLst>
          </p:cNvPr>
          <p:cNvSpPr txBox="1"/>
          <p:nvPr/>
        </p:nvSpPr>
        <p:spPr>
          <a:xfrm>
            <a:off x="783910" y="4694402"/>
            <a:ext cx="137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Resultado: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6E6363-6096-4B8A-BE38-3CCF04C7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87" y="5183806"/>
            <a:ext cx="916111" cy="551874"/>
          </a:xfrm>
          <a:prstGeom prst="rect">
            <a:avLst/>
          </a:prstGeom>
        </p:spPr>
      </p:pic>
      <p:pic>
        <p:nvPicPr>
          <p:cNvPr id="13314" name="Picture 2" descr="OCR: cómo extraer texto editable de imágenes">
            <a:extLst>
              <a:ext uri="{FF2B5EF4-FFF2-40B4-BE49-F238E27FC236}">
                <a16:creationId xmlns:a16="http://schemas.microsoft.com/office/drawing/2014/main" id="{B414D8AB-BA03-4785-8E01-354B1EC5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5" y="333910"/>
            <a:ext cx="6408078" cy="327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5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Índices negativos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índices negativos para comenzar el corte desde el final de la cadena: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6" name="Marcador de posición de imagen 25">
            <a:extLst>
              <a:ext uri="{FF2B5EF4-FFF2-40B4-BE49-F238E27FC236}">
                <a16:creationId xmlns:a16="http://schemas.microsoft.com/office/drawing/2014/main" id="{FD3D8AFC-B0CC-412A-B4C7-45BAC335BE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r="10227"/>
          <a:stretch>
            <a:fillRect/>
          </a:stretch>
        </p:blipFill>
        <p:spPr>
          <a:xfrm>
            <a:off x="449477" y="0"/>
            <a:ext cx="5472000" cy="3714747"/>
          </a:xfr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18EB558-EF22-48FD-8CE9-E1BE880B09FE}"/>
              </a:ext>
            </a:extLst>
          </p:cNvPr>
          <p:cNvSpPr txBox="1"/>
          <p:nvPr/>
        </p:nvSpPr>
        <p:spPr>
          <a:xfrm>
            <a:off x="6096802" y="871599"/>
            <a:ext cx="6095198" cy="1509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Obtenga los caracteres de la posición 5 a la posición 1, comenzando el conteo desde el final de la cadena: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D619018-BF9F-4381-9032-FC05170EF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525" y="2544731"/>
            <a:ext cx="2441824" cy="84336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078FAB3-557B-4FA6-8767-B2387E283066}"/>
              </a:ext>
            </a:extLst>
          </p:cNvPr>
          <p:cNvSpPr txBox="1"/>
          <p:nvPr/>
        </p:nvSpPr>
        <p:spPr>
          <a:xfrm>
            <a:off x="6096802" y="3552093"/>
            <a:ext cx="1487905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32813A6-B046-4F8A-AB6B-0CEDA7CFA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525" y="4296870"/>
            <a:ext cx="986802" cy="563888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607BD47E-F125-4E2D-812A-6E2FB5CC0CDD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A1B0C2C4-81E3-4215-AC8C-4549FF521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7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Longitud de la cadena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736333" y="706971"/>
            <a:ext cx="4162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/>
              <a:t>La función </a:t>
            </a:r>
            <a:r>
              <a:rPr lang="es-ES" altLang="es-ES" b="1" dirty="0" err="1"/>
              <a:t>len</a:t>
            </a:r>
            <a:r>
              <a:rPr lang="es-ES" altLang="es-ES" b="1" dirty="0"/>
              <a:t>() </a:t>
            </a:r>
            <a:r>
              <a:rPr lang="es-ES" altLang="es-ES" dirty="0"/>
              <a:t>devuelve la longitud de una cadena: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F1BF79-9156-4729-B8C5-D52DB9B3FBFA}"/>
              </a:ext>
            </a:extLst>
          </p:cNvPr>
          <p:cNvSpPr txBox="1"/>
          <p:nvPr/>
        </p:nvSpPr>
        <p:spPr>
          <a:xfrm>
            <a:off x="736333" y="1726612"/>
            <a:ext cx="2805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Ejemplo</a:t>
            </a:r>
            <a:r>
              <a:rPr lang="es-ES" dirty="0"/>
              <a:t>:</a:t>
            </a:r>
          </a:p>
          <a:p>
            <a:endParaRPr lang="es-ES" dirty="0"/>
          </a:p>
          <a:p>
            <a:r>
              <a:rPr lang="es-ES" dirty="0"/>
              <a:t>Obtenga la longitud de la cadena </a:t>
            </a:r>
            <a:r>
              <a:rPr lang="es-ES" dirty="0" err="1"/>
              <a:t>s_texto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4D83666-ECE8-4B4E-9695-CBE6ED676888}"/>
              </a:ext>
            </a:extLst>
          </p:cNvPr>
          <p:cNvSpPr txBox="1"/>
          <p:nvPr/>
        </p:nvSpPr>
        <p:spPr>
          <a:xfrm>
            <a:off x="784414" y="4488148"/>
            <a:ext cx="137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Resultado: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5651DE4-763A-4BFD-BD6F-685A4D5FFD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442" y="5657851"/>
            <a:ext cx="5749334" cy="709262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Para obtener la longitud de una cadena, use la función 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len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B2AB39E-CB82-472A-A673-92414A9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7" y="5324476"/>
            <a:ext cx="815046" cy="58790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C6E8312-BFE0-420A-8D13-923711AD7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87" y="3393516"/>
            <a:ext cx="3079056" cy="81272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558AED0-0B51-45CA-93CF-E7033D2FFA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34" y="732438"/>
            <a:ext cx="6398802" cy="30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1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6E96BE-DD98-4952-BD1E-6A8AC9E8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17</a:t>
            </a:fld>
            <a:endParaRPr lang="es-ES" noProof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3F04EFC-F687-4F05-BA7B-D5B8C33BE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454604"/>
              </p:ext>
            </p:extLst>
          </p:nvPr>
        </p:nvGraphicFramePr>
        <p:xfrm>
          <a:off x="409074" y="1"/>
          <a:ext cx="11782926" cy="636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C286DF20-6F44-4FC0-81BB-ED10311075F1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A92B445-D721-4608-B604-14D0787A1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2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Módulo o resto de la división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devuelve el resto de una división.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18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18EB558-EF22-48FD-8CE9-E1BE880B09FE}"/>
              </a:ext>
            </a:extLst>
          </p:cNvPr>
          <p:cNvSpPr txBox="1"/>
          <p:nvPr/>
        </p:nvSpPr>
        <p:spPr>
          <a:xfrm>
            <a:off x="6096802" y="871599"/>
            <a:ext cx="6095198" cy="95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Obtenga el módulo de la división de 85 entre 9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078FAB3-557B-4FA6-8767-B2387E283066}"/>
              </a:ext>
            </a:extLst>
          </p:cNvPr>
          <p:cNvSpPr txBox="1"/>
          <p:nvPr/>
        </p:nvSpPr>
        <p:spPr>
          <a:xfrm>
            <a:off x="6096802" y="3552093"/>
            <a:ext cx="1487905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Sintaxis: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808893-56CD-42A6-A1A9-2E13FF69E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368" y="2064603"/>
            <a:ext cx="1406597" cy="1057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19B6CA0-AAFD-4291-B8EB-020434F4BEA1}"/>
              </a:ext>
            </a:extLst>
          </p:cNvPr>
          <p:cNvSpPr txBox="1"/>
          <p:nvPr/>
        </p:nvSpPr>
        <p:spPr>
          <a:xfrm>
            <a:off x="6096000" y="4919108"/>
            <a:ext cx="1487905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6BCA8EF-16C0-4563-BB89-587FBA949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23" y="4114968"/>
            <a:ext cx="1652596" cy="59453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D90158B-5780-4E52-BC37-EE9E67E88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22" y="5546926"/>
            <a:ext cx="753653" cy="51996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99D4DE27-5229-4FE8-AF2F-BB3F0D38CDDB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ECDC1A9-07D9-4AEC-B821-A783AE5FD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FD9EC19-B62B-43B4-9640-6A70537AB8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 descr="Cuáles son los números primos">
            <a:extLst>
              <a:ext uri="{FF2B5EF4-FFF2-40B4-BE49-F238E27FC236}">
                <a16:creationId xmlns:a16="http://schemas.microsoft.com/office/drawing/2014/main" id="{841EBC9E-4923-445B-9888-CD1B33FD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0"/>
            <a:ext cx="5470503" cy="37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7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" y="1"/>
            <a:ext cx="12167393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 29" descr="Fondo semitransparente claro" title="Fondo semitransparente claro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Colecciones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225258" y="1613390"/>
            <a:ext cx="7929016" cy="435144"/>
          </a:xfrm>
        </p:spPr>
        <p:txBody>
          <a:bodyPr rtlCol="0"/>
          <a:lstStyle/>
          <a:p>
            <a:pPr rtl="0"/>
            <a:r>
              <a:rPr lang="es-ES" dirty="0"/>
              <a:t>Con las variables podíamos almacenar un único dato.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19</a:t>
            </a:fld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DEC1D58-4286-4F63-AF12-332455AC8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1" y="317687"/>
            <a:ext cx="1085083" cy="3499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Inferior caja de regalo grande con estrellas">
                <a:extLst>
                  <a:ext uri="{FF2B5EF4-FFF2-40B4-BE49-F238E27FC236}">
                    <a16:creationId xmlns:a16="http://schemas.microsoft.com/office/drawing/2014/main" id="{1984A686-2EED-4DF0-9386-7233765913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1673399"/>
                  </p:ext>
                </p:extLst>
              </p:nvPr>
            </p:nvGraphicFramePr>
            <p:xfrm>
              <a:off x="5995338" y="3660949"/>
              <a:ext cx="1195632" cy="131625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95632" cy="1316250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807393" ay="1670632" az="90977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55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Inferior caja de regalo grande con estrellas">
                <a:extLst>
                  <a:ext uri="{FF2B5EF4-FFF2-40B4-BE49-F238E27FC236}">
                    <a16:creationId xmlns:a16="http://schemas.microsoft.com/office/drawing/2014/main" id="{1984A686-2EED-4DF0-9386-7233765913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5338" y="3660949"/>
                <a:ext cx="1195632" cy="131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Flecha gruesa">
                <a:extLst>
                  <a:ext uri="{FF2B5EF4-FFF2-40B4-BE49-F238E27FC236}">
                    <a16:creationId xmlns:a16="http://schemas.microsoft.com/office/drawing/2014/main" id="{10892883-D10B-4CE9-BE2D-E27DC98426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2066715"/>
                  </p:ext>
                </p:extLst>
              </p:nvPr>
            </p:nvGraphicFramePr>
            <p:xfrm rot="5400000">
              <a:off x="6306044" y="3524021"/>
              <a:ext cx="553427" cy="280229"/>
            </p:xfrm>
            <a:graphic>
              <a:graphicData uri="http://schemas.microsoft.com/office/drawing/2017/model3d">
                <am3d:model3d r:embed="rId7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Flecha gruesa">
                <a:extLst>
                  <a:ext uri="{FF2B5EF4-FFF2-40B4-BE49-F238E27FC236}">
                    <a16:creationId xmlns:a16="http://schemas.microsoft.com/office/drawing/2014/main" id="{10892883-D10B-4CE9-BE2D-E27DC9842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6306044" y="3524021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Marcador de contenido 1">
            <a:extLst>
              <a:ext uri="{FF2B5EF4-FFF2-40B4-BE49-F238E27FC236}">
                <a16:creationId xmlns:a16="http://schemas.microsoft.com/office/drawing/2014/main" id="{5E18DEA1-0FF5-4EC2-9178-F648E5037E8C}"/>
              </a:ext>
            </a:extLst>
          </p:cNvPr>
          <p:cNvSpPr txBox="1">
            <a:spLocks/>
          </p:cNvSpPr>
          <p:nvPr/>
        </p:nvSpPr>
        <p:spPr bwMode="gray">
          <a:xfrm>
            <a:off x="6050614" y="5270811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miVariable</a:t>
            </a:r>
            <a:endParaRPr lang="es-ES" dirty="0"/>
          </a:p>
        </p:txBody>
      </p:sp>
      <p:sp>
        <p:nvSpPr>
          <p:cNvPr id="13" name="Marcador de contenido 1">
            <a:extLst>
              <a:ext uri="{FF2B5EF4-FFF2-40B4-BE49-F238E27FC236}">
                <a16:creationId xmlns:a16="http://schemas.microsoft.com/office/drawing/2014/main" id="{DBA5085E-B793-414C-B2DD-FAB5CC7701A0}"/>
              </a:ext>
            </a:extLst>
          </p:cNvPr>
          <p:cNvSpPr txBox="1">
            <a:spLocks/>
          </p:cNvSpPr>
          <p:nvPr/>
        </p:nvSpPr>
        <p:spPr bwMode="gray">
          <a:xfrm>
            <a:off x="6180332" y="2900634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3.1416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Inferior caja de regalo grande con estrellas">
                <a:extLst>
                  <a:ext uri="{FF2B5EF4-FFF2-40B4-BE49-F238E27FC236}">
                    <a16:creationId xmlns:a16="http://schemas.microsoft.com/office/drawing/2014/main" id="{D939848C-4553-4436-B008-BCFF5C4381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5183884"/>
                  </p:ext>
                </p:extLst>
              </p:nvPr>
            </p:nvGraphicFramePr>
            <p:xfrm>
              <a:off x="9098560" y="3668883"/>
              <a:ext cx="1297125" cy="13003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97125" cy="1300383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4162637" ay="711096" az="171738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55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Inferior caja de regalo grande con estrellas">
                <a:extLst>
                  <a:ext uri="{FF2B5EF4-FFF2-40B4-BE49-F238E27FC236}">
                    <a16:creationId xmlns:a16="http://schemas.microsoft.com/office/drawing/2014/main" id="{D939848C-4553-4436-B008-BCFF5C4381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98560" y="3668883"/>
                <a:ext cx="1297125" cy="1300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o 3D 15" descr="Flecha gruesa">
                <a:extLst>
                  <a:ext uri="{FF2B5EF4-FFF2-40B4-BE49-F238E27FC236}">
                    <a16:creationId xmlns:a16="http://schemas.microsoft.com/office/drawing/2014/main" id="{F9F8FC24-531B-4BBA-BBAF-7C18B7BA89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436095"/>
                  </p:ext>
                </p:extLst>
              </p:nvPr>
            </p:nvGraphicFramePr>
            <p:xfrm rot="5400000">
              <a:off x="9460013" y="3524022"/>
              <a:ext cx="553427" cy="280229"/>
            </p:xfrm>
            <a:graphic>
              <a:graphicData uri="http://schemas.microsoft.com/office/drawing/2017/model3d">
                <am3d:model3d r:embed="rId7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o 3D 15" descr="Flecha gruesa">
                <a:extLst>
                  <a:ext uri="{FF2B5EF4-FFF2-40B4-BE49-F238E27FC236}">
                    <a16:creationId xmlns:a16="http://schemas.microsoft.com/office/drawing/2014/main" id="{F9F8FC24-531B-4BBA-BBAF-7C18B7BA89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9460013" y="3524022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Marcador de contenido 1">
            <a:extLst>
              <a:ext uri="{FF2B5EF4-FFF2-40B4-BE49-F238E27FC236}">
                <a16:creationId xmlns:a16="http://schemas.microsoft.com/office/drawing/2014/main" id="{B8816DE0-196F-4417-B404-EDFB85158EC3}"/>
              </a:ext>
            </a:extLst>
          </p:cNvPr>
          <p:cNvSpPr txBox="1">
            <a:spLocks/>
          </p:cNvSpPr>
          <p:nvPr/>
        </p:nvSpPr>
        <p:spPr bwMode="gray">
          <a:xfrm>
            <a:off x="9204583" y="5270812"/>
            <a:ext cx="1324846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miColeccion</a:t>
            </a:r>
            <a:endParaRPr lang="es-ES" dirty="0"/>
          </a:p>
        </p:txBody>
      </p:sp>
      <p:sp>
        <p:nvSpPr>
          <p:cNvPr id="20" name="Marcador de contenido 1">
            <a:extLst>
              <a:ext uri="{FF2B5EF4-FFF2-40B4-BE49-F238E27FC236}">
                <a16:creationId xmlns:a16="http://schemas.microsoft.com/office/drawing/2014/main" id="{AC5FB96E-0C9E-4842-B54F-B9FFC2CF28E1}"/>
              </a:ext>
            </a:extLst>
          </p:cNvPr>
          <p:cNvSpPr txBox="1">
            <a:spLocks/>
          </p:cNvSpPr>
          <p:nvPr/>
        </p:nvSpPr>
        <p:spPr bwMode="gray">
          <a:xfrm>
            <a:off x="8183595" y="2854438"/>
            <a:ext cx="3589008" cy="349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Angel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moreno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"]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DF40010E-7168-4E7C-B62D-D0ACE72E5EF5}"/>
              </a:ext>
            </a:extLst>
          </p:cNvPr>
          <p:cNvSpPr txBox="1">
            <a:spLocks/>
          </p:cNvSpPr>
          <p:nvPr/>
        </p:nvSpPr>
        <p:spPr bwMode="gray">
          <a:xfrm>
            <a:off x="1225258" y="2045596"/>
            <a:ext cx="9169838" cy="480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Con las colecciones podremos almacenar un conjunto de datos.</a:t>
            </a:r>
          </a:p>
        </p:txBody>
      </p:sp>
      <p:cxnSp>
        <p:nvCxnSpPr>
          <p:cNvPr id="22" name="Conector recto 21" title="Línea divisoria">
            <a:extLst>
              <a:ext uri="{FF2B5EF4-FFF2-40B4-BE49-F238E27FC236}">
                <a16:creationId xmlns:a16="http://schemas.microsoft.com/office/drawing/2014/main" id="{0A225223-34A8-4317-AAD6-AF5864C8D991}"/>
              </a:ext>
            </a:extLst>
          </p:cNvPr>
          <p:cNvCxnSpPr>
            <a:cxnSpLocks/>
          </p:cNvCxnSpPr>
          <p:nvPr/>
        </p:nvCxnSpPr>
        <p:spPr>
          <a:xfrm flipV="1">
            <a:off x="7776697" y="3161061"/>
            <a:ext cx="0" cy="2183223"/>
          </a:xfrm>
          <a:prstGeom prst="line">
            <a:avLst/>
          </a:prstGeom>
          <a:ln w="28575"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 title="Línea divisoria">
            <a:extLst>
              <a:ext uri="{FF2B5EF4-FFF2-40B4-BE49-F238E27FC236}">
                <a16:creationId xmlns:a16="http://schemas.microsoft.com/office/drawing/2014/main" id="{3320E869-E54B-428C-834A-6BFEF4F663B1}"/>
              </a:ext>
            </a:extLst>
          </p:cNvPr>
          <p:cNvCxnSpPr>
            <a:cxnSpLocks/>
          </p:cNvCxnSpPr>
          <p:nvPr/>
        </p:nvCxnSpPr>
        <p:spPr>
          <a:xfrm flipV="1">
            <a:off x="5246582" y="3215027"/>
            <a:ext cx="0" cy="2183223"/>
          </a:xfrm>
          <a:prstGeom prst="line">
            <a:avLst/>
          </a:prstGeom>
          <a:ln w="28575"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ítulo 2">
            <a:extLst>
              <a:ext uri="{FF2B5EF4-FFF2-40B4-BE49-F238E27FC236}">
                <a16:creationId xmlns:a16="http://schemas.microsoft.com/office/drawing/2014/main" id="{78B63910-86D0-4EF3-A28A-A3A77D49AD10}"/>
              </a:ext>
            </a:extLst>
          </p:cNvPr>
          <p:cNvSpPr txBox="1">
            <a:spLocks/>
          </p:cNvSpPr>
          <p:nvPr/>
        </p:nvSpPr>
        <p:spPr bwMode="gray">
          <a:xfrm>
            <a:off x="1468872" y="3231885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Listas</a:t>
            </a: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75690785-9DE9-4C62-8F87-C9B582CEAD89}"/>
              </a:ext>
            </a:extLst>
          </p:cNvPr>
          <p:cNvSpPr txBox="1">
            <a:spLocks/>
          </p:cNvSpPr>
          <p:nvPr/>
        </p:nvSpPr>
        <p:spPr bwMode="gray">
          <a:xfrm>
            <a:off x="1475943" y="3753239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Tuplas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3ECB2A2D-6207-49FB-B839-FA34B0A8FB4A}"/>
              </a:ext>
            </a:extLst>
          </p:cNvPr>
          <p:cNvSpPr txBox="1">
            <a:spLocks/>
          </p:cNvSpPr>
          <p:nvPr/>
        </p:nvSpPr>
        <p:spPr bwMode="gray">
          <a:xfrm>
            <a:off x="1484461" y="4243789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Diccionarios</a:t>
            </a: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9E828E6C-1C24-40E0-8E37-5880EC9D4321}"/>
              </a:ext>
            </a:extLst>
          </p:cNvPr>
          <p:cNvSpPr txBox="1">
            <a:spLocks/>
          </p:cNvSpPr>
          <p:nvPr/>
        </p:nvSpPr>
        <p:spPr bwMode="gray">
          <a:xfrm>
            <a:off x="1468872" y="4759296"/>
            <a:ext cx="2400134" cy="43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Sets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8072D64-4CF5-4E2C-A188-118C90629530}"/>
              </a:ext>
            </a:extLst>
          </p:cNvPr>
          <p:cNvSpPr/>
          <p:nvPr/>
        </p:nvSpPr>
        <p:spPr>
          <a:xfrm>
            <a:off x="12003" y="6365363"/>
            <a:ext cx="11759998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6EAB061-B77D-4698-BF97-FBF67C86A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0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74395"/>
            <a:ext cx="5749483" cy="850081"/>
          </a:xfrm>
        </p:spPr>
        <p:txBody>
          <a:bodyPr rtlCol="0"/>
          <a:lstStyle/>
          <a:p>
            <a:pPr marL="0" indent="0">
              <a:buNone/>
            </a:pPr>
            <a:r>
              <a:rPr lang="es-ES" sz="3600" dirty="0"/>
              <a:t>Páginas de referencia.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 rtlCol="0"/>
          <a:lstStyle/>
          <a:p>
            <a:pPr rtl="0"/>
            <a:r>
              <a:rPr lang="es-ES" dirty="0">
                <a:latin typeface="Source Sans Pro" panose="020B0503030403020204" pitchFamily="34" charset="0"/>
              </a:rPr>
              <a:t>Enlaces relacionados con documentación sobre Python, cursos o prácticas.</a:t>
            </a:r>
            <a:endParaRPr lang="es-ES" b="0" i="0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67E11A2-A9D0-4BE4-8E8F-EB79A346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46" y="510842"/>
            <a:ext cx="6400799" cy="3204508"/>
          </a:xfrm>
          <a:prstGeom prst="rect">
            <a:avLst/>
          </a:prstGeom>
        </p:spPr>
      </p:pic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57EFC3F4-EF9A-4736-9821-6E99541B4540}"/>
              </a:ext>
            </a:extLst>
          </p:cNvPr>
          <p:cNvSpPr txBox="1">
            <a:spLocks/>
          </p:cNvSpPr>
          <p:nvPr/>
        </p:nvSpPr>
        <p:spPr>
          <a:xfrm>
            <a:off x="566248" y="1601044"/>
            <a:ext cx="5472000" cy="3846854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sz="1800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https://es.stackoverflow.com/</a:t>
            </a:r>
            <a:endParaRPr lang="es-ES" sz="1800" b="0" i="0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sz="1800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https://www.learnpython.org/es/</a:t>
            </a:r>
            <a:endParaRPr lang="es-ES" sz="1800" b="0" i="0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https://docs.microsoft.com/es-es/windows/python/beginners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sz="1800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https://es.python.org/aprende-python/</a:t>
            </a:r>
            <a:endParaRPr lang="es-ES" sz="1800" b="0" i="0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https://docs.python.org/es/3/tutorial/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buFontTx/>
              <a:buChar char="-"/>
            </a:pPr>
            <a:r>
              <a:rPr lang="es-ES" sz="1800" b="0" i="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https://github.com/python</a:t>
            </a:r>
            <a:endParaRPr lang="es-E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Un grupo de personas alrededor de una tabla durante una reunión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blipFill>
            <a:blip r:embed="rId4"/>
            <a:stretch>
              <a:fillRect/>
            </a:stretch>
          </a:blipFill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C2C84CD-740A-4B8D-9801-8A744479B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ángulo 30" title="Fondo semitransparente oscuro">
            <a:extLst>
              <a:ext uri="{FF2B5EF4-FFF2-40B4-BE49-F238E27FC236}">
                <a16:creationId xmlns:a16="http://schemas.microsoft.com/office/drawing/2014/main" id="{F6A60A77-3CD9-2340-9CBF-AB127828C253}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8390120" cy="2387600"/>
          </a:xfrm>
        </p:spPr>
        <p:txBody>
          <a:bodyPr rtlCol="0"/>
          <a:lstStyle/>
          <a:p>
            <a:pPr rtl="0"/>
            <a:r>
              <a:rPr lang="es-ES" dirty="0"/>
              <a:t>MODIFICADORES DEL FLUJO DE EJECUCIÓN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0728" y="4962525"/>
            <a:ext cx="7777472" cy="1219200"/>
          </a:xfrm>
        </p:spPr>
        <p:txBody>
          <a:bodyPr rtlCol="0"/>
          <a:lstStyle/>
          <a:p>
            <a:pPr rtl="0"/>
            <a:r>
              <a:rPr lang="es-ES" dirty="0"/>
              <a:t>Alteran la secuencia lineal de ejecución del programa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20</a:t>
            </a:fld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524A4F0-3A2F-437A-ADF7-E4E32F92D3F8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045A06-27DB-4E30-90F2-2E59FD96A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63C1AB7-10B8-41ED-8DEC-E58A28F367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1" y="317687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21</a:t>
            </a:fld>
            <a:endParaRPr lang="es-ES" noProof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9935FCE-F611-4211-8E2B-3D3423F7ED77}"/>
              </a:ext>
            </a:extLst>
          </p:cNvPr>
          <p:cNvSpPr/>
          <p:nvPr/>
        </p:nvSpPr>
        <p:spPr>
          <a:xfrm>
            <a:off x="3919590" y="67638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1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6F299ACA-7BD0-428F-9902-E9F67999FD2E}"/>
              </a:ext>
            </a:extLst>
          </p:cNvPr>
          <p:cNvSpPr/>
          <p:nvPr/>
        </p:nvSpPr>
        <p:spPr>
          <a:xfrm>
            <a:off x="4762070" y="1542837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B8CEB9D-465C-4791-8B3F-20C847A5AE7D}"/>
              </a:ext>
            </a:extLst>
          </p:cNvPr>
          <p:cNvSpPr/>
          <p:nvPr/>
        </p:nvSpPr>
        <p:spPr>
          <a:xfrm>
            <a:off x="3919588" y="217812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2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99747698-A73C-47E8-BA05-9B60F3738A43}"/>
              </a:ext>
            </a:extLst>
          </p:cNvPr>
          <p:cNvSpPr/>
          <p:nvPr/>
        </p:nvSpPr>
        <p:spPr>
          <a:xfrm>
            <a:off x="4762068" y="3042008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3CAE7CD-EDD0-4FFD-ABE8-20C1E965EA2D}"/>
              </a:ext>
            </a:extLst>
          </p:cNvPr>
          <p:cNvSpPr/>
          <p:nvPr/>
        </p:nvSpPr>
        <p:spPr>
          <a:xfrm>
            <a:off x="3919588" y="367472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3</a:t>
            </a: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CA7DBC75-7235-436B-BF2C-F2F255206A38}"/>
              </a:ext>
            </a:extLst>
          </p:cNvPr>
          <p:cNvSpPr/>
          <p:nvPr/>
        </p:nvSpPr>
        <p:spPr>
          <a:xfrm>
            <a:off x="4767201" y="453861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F78C178-7B26-477A-B370-506D87899BD6}"/>
              </a:ext>
            </a:extLst>
          </p:cNvPr>
          <p:cNvSpPr/>
          <p:nvPr/>
        </p:nvSpPr>
        <p:spPr>
          <a:xfrm>
            <a:off x="3919588" y="5170471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Instrucción 4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</a:t>
            </a:r>
            <a:br>
              <a:rPr lang="es-ES" sz="2400" dirty="0"/>
            </a:br>
            <a:r>
              <a:rPr lang="es-ES" sz="2400" dirty="0"/>
              <a:t>LINEAL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411F176-3A97-45A6-AC37-DD1832F45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1A4A5E1-1F6F-4130-9813-56DC814ECB95}"/>
              </a:ext>
            </a:extLst>
          </p:cNvPr>
          <p:cNvSpPr/>
          <p:nvPr/>
        </p:nvSpPr>
        <p:spPr>
          <a:xfrm>
            <a:off x="7904250" y="67638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tu nombre</a:t>
            </a:r>
          </a:p>
        </p:txBody>
      </p:sp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05E9FE32-2471-4453-8206-824AC4C5C929}"/>
              </a:ext>
            </a:extLst>
          </p:cNvPr>
          <p:cNvSpPr/>
          <p:nvPr/>
        </p:nvSpPr>
        <p:spPr>
          <a:xfrm>
            <a:off x="8746730" y="1542837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E56467E5-6EE1-4EBE-8487-B48F0938D45E}"/>
              </a:ext>
            </a:extLst>
          </p:cNvPr>
          <p:cNvSpPr/>
          <p:nvPr/>
        </p:nvSpPr>
        <p:spPr>
          <a:xfrm>
            <a:off x="7904248" y="217812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tu edad</a:t>
            </a:r>
          </a:p>
        </p:txBody>
      </p:sp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BEFC7659-02AD-4515-952F-1F5802AAFAB9}"/>
              </a:ext>
            </a:extLst>
          </p:cNvPr>
          <p:cNvSpPr/>
          <p:nvPr/>
        </p:nvSpPr>
        <p:spPr>
          <a:xfrm>
            <a:off x="8746728" y="3042008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590AC9C8-60E1-409F-BE65-B24B417E058C}"/>
              </a:ext>
            </a:extLst>
          </p:cNvPr>
          <p:cNvSpPr/>
          <p:nvPr/>
        </p:nvSpPr>
        <p:spPr>
          <a:xfrm>
            <a:off x="7904248" y="367472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tu sexo</a:t>
            </a:r>
          </a:p>
        </p:txBody>
      </p:sp>
      <p:sp>
        <p:nvSpPr>
          <p:cNvPr id="35" name="Flecha: hacia abajo 34">
            <a:extLst>
              <a:ext uri="{FF2B5EF4-FFF2-40B4-BE49-F238E27FC236}">
                <a16:creationId xmlns:a16="http://schemas.microsoft.com/office/drawing/2014/main" id="{3E5C6E88-EB38-44C2-89D1-BF0F960B5F95}"/>
              </a:ext>
            </a:extLst>
          </p:cNvPr>
          <p:cNvSpPr/>
          <p:nvPr/>
        </p:nvSpPr>
        <p:spPr>
          <a:xfrm>
            <a:off x="8751861" y="453861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9FD01EAF-84F3-4261-B72C-F229C96B902E}"/>
              </a:ext>
            </a:extLst>
          </p:cNvPr>
          <p:cNvSpPr/>
          <p:nvPr/>
        </p:nvSpPr>
        <p:spPr>
          <a:xfrm>
            <a:off x="7904248" y="5170471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Tu nombre es , ‘nombre’, tienes , ‘edad’ años y eres , ‘sexo’</a:t>
            </a:r>
          </a:p>
        </p:txBody>
      </p:sp>
    </p:spTree>
    <p:extLst>
      <p:ext uri="{BB962C8B-B14F-4D97-AF65-F5344CB8AC3E}">
        <p14:creationId xmlns:p14="http://schemas.microsoft.com/office/powerpoint/2010/main" val="7138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22</a:t>
            </a:fld>
            <a:endParaRPr lang="es-ES" noProof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5D4D140-A638-4E38-BA9D-B9B8992A6E12}"/>
              </a:ext>
            </a:extLst>
          </p:cNvPr>
          <p:cNvSpPr/>
          <p:nvPr/>
        </p:nvSpPr>
        <p:spPr>
          <a:xfrm>
            <a:off x="5669621" y="424666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nota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DEC79418-8561-4A00-97EB-ADCF3CDCC981}"/>
              </a:ext>
            </a:extLst>
          </p:cNvPr>
          <p:cNvSpPr/>
          <p:nvPr/>
        </p:nvSpPr>
        <p:spPr>
          <a:xfrm>
            <a:off x="6512101" y="129112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E0688E6-9242-4700-AD13-E339197FF432}"/>
              </a:ext>
            </a:extLst>
          </p:cNvPr>
          <p:cNvSpPr/>
          <p:nvPr/>
        </p:nvSpPr>
        <p:spPr>
          <a:xfrm>
            <a:off x="5669619" y="1926406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Nota&gt;=5?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6AEFAE08-7E8D-4D54-997C-FCEB23A7CD3D}"/>
              </a:ext>
            </a:extLst>
          </p:cNvPr>
          <p:cNvSpPr/>
          <p:nvPr/>
        </p:nvSpPr>
        <p:spPr>
          <a:xfrm rot="2422388">
            <a:off x="5952156" y="2803624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A0F3519-D644-4BB2-A91D-C538ED9CB3B1}"/>
              </a:ext>
            </a:extLst>
          </p:cNvPr>
          <p:cNvSpPr/>
          <p:nvPr/>
        </p:nvSpPr>
        <p:spPr>
          <a:xfrm>
            <a:off x="4246651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Nota&gt;=5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3970FC6B-A701-4FA7-A1CD-3F901891C381}"/>
              </a:ext>
            </a:extLst>
          </p:cNvPr>
          <p:cNvSpPr/>
          <p:nvPr/>
        </p:nvSpPr>
        <p:spPr>
          <a:xfrm>
            <a:off x="5191873" y="4348538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16781ED-C166-44E0-A097-AF83F33C07A6}"/>
              </a:ext>
            </a:extLst>
          </p:cNvPr>
          <p:cNvSpPr/>
          <p:nvPr/>
        </p:nvSpPr>
        <p:spPr>
          <a:xfrm>
            <a:off x="4246650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Aprobado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A9714E94-D430-4D88-BF6E-9847B0301AC4}"/>
              </a:ext>
            </a:extLst>
          </p:cNvPr>
          <p:cNvSpPr/>
          <p:nvPr/>
        </p:nvSpPr>
        <p:spPr>
          <a:xfrm rot="19266799">
            <a:off x="7167999" y="2806985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463E065-9405-42BD-BE07-C395ED229C9F}"/>
              </a:ext>
            </a:extLst>
          </p:cNvPr>
          <p:cNvSpPr/>
          <p:nvPr/>
        </p:nvSpPr>
        <p:spPr>
          <a:xfrm>
            <a:off x="7050481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Nota&lt;5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157205AC-FC52-4AFF-A8AB-A8D250B55B51}"/>
              </a:ext>
            </a:extLst>
          </p:cNvPr>
          <p:cNvSpPr/>
          <p:nvPr/>
        </p:nvSpPr>
        <p:spPr>
          <a:xfrm>
            <a:off x="7995703" y="4348538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A241657-CA52-4189-8B67-B4E1A4669DAC}"/>
              </a:ext>
            </a:extLst>
          </p:cNvPr>
          <p:cNvSpPr/>
          <p:nvPr/>
        </p:nvSpPr>
        <p:spPr>
          <a:xfrm>
            <a:off x="7050480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Suspenso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EJECUCIÓN.</a:t>
            </a:r>
            <a:br>
              <a:rPr lang="es-ES" sz="2400" dirty="0"/>
            </a:br>
            <a:r>
              <a:rPr lang="es-ES" sz="2400" dirty="0"/>
              <a:t>CONDICIONALES.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411F176-3A97-45A6-AC37-DD1832F4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CONDICIONALES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1" y="5657850"/>
            <a:ext cx="5689365" cy="1119943"/>
          </a:xfrm>
        </p:spPr>
        <p:txBody>
          <a:bodyPr rtlCol="0"/>
          <a:lstStyle/>
          <a:p>
            <a:r>
              <a:rPr lang="es-ES" dirty="0"/>
              <a:t>Permiten condicionar la ejecución de uno o varios bloques de sentencias al cumplimiento de una o varias condiciones.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6BBB9-0669-42B1-B952-A761476F30E7}"/>
              </a:ext>
            </a:extLst>
          </p:cNvPr>
          <p:cNvSpPr txBox="1"/>
          <p:nvPr/>
        </p:nvSpPr>
        <p:spPr>
          <a:xfrm>
            <a:off x="1598749" y="3386477"/>
            <a:ext cx="336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abreviado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D3DA37-6682-4911-BC21-E63961E30ED8}"/>
              </a:ext>
            </a:extLst>
          </p:cNvPr>
          <p:cNvSpPr txBox="1"/>
          <p:nvPr/>
        </p:nvSpPr>
        <p:spPr>
          <a:xfrm>
            <a:off x="1598749" y="2632039"/>
            <a:ext cx="2430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abreviado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1651695" y="1106493"/>
            <a:ext cx="175490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endParaRPr lang="es-E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2" name="Picture 6" descr="Proceso de Compras: relevos dentro de la organización - Caltic Consultores">
            <a:extLst>
              <a:ext uri="{FF2B5EF4-FFF2-40B4-BE49-F238E27FC236}">
                <a16:creationId xmlns:a16="http://schemas.microsoft.com/office/drawing/2014/main" id="{52B7BB44-292E-4E5F-8CA9-C0950FBC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665" y="178299"/>
            <a:ext cx="6418335" cy="33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D5CEA26-E698-4773-9795-9FBBECF0E8DA}"/>
              </a:ext>
            </a:extLst>
          </p:cNvPr>
          <p:cNvSpPr txBox="1"/>
          <p:nvPr/>
        </p:nvSpPr>
        <p:spPr>
          <a:xfrm>
            <a:off x="1598749" y="1869266"/>
            <a:ext cx="3276337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s-ES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Operador ternario</a:t>
            </a:r>
          </a:p>
        </p:txBody>
      </p:sp>
    </p:spTree>
    <p:extLst>
      <p:ext uri="{BB962C8B-B14F-4D97-AF65-F5344CB8AC3E}">
        <p14:creationId xmlns:p14="http://schemas.microsoft.com/office/powerpoint/2010/main" val="411581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 err="1"/>
              <a:t>If</a:t>
            </a:r>
            <a:r>
              <a:rPr lang="es-ES" dirty="0"/>
              <a:t>…</a:t>
            </a:r>
            <a:r>
              <a:rPr lang="es-ES" dirty="0" err="1"/>
              <a:t>elif</a:t>
            </a:r>
            <a:r>
              <a:rPr lang="es-ES" dirty="0"/>
              <a:t>…</a:t>
            </a:r>
            <a:r>
              <a:rPr lang="es-ES" dirty="0" err="1"/>
              <a:t>else</a:t>
            </a:r>
            <a:endParaRPr lang="es-ES" dirty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Ojo con la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identación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!!!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24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9A303B57-C2E1-4AC5-823B-047966BDAC11}"/>
              </a:ext>
            </a:extLst>
          </p:cNvPr>
          <p:cNvSpPr/>
          <p:nvPr/>
        </p:nvSpPr>
        <p:spPr>
          <a:xfrm>
            <a:off x="6483867" y="757992"/>
            <a:ext cx="5209953" cy="21126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636006C-54BF-46C1-83A4-1BB88DC82D24}"/>
              </a:ext>
            </a:extLst>
          </p:cNvPr>
          <p:cNvSpPr txBox="1"/>
          <p:nvPr/>
        </p:nvSpPr>
        <p:spPr>
          <a:xfrm>
            <a:off x="6758966" y="1158024"/>
            <a:ext cx="4845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condicion_a_cumplir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Sentencias a ejecutar en caso afirmativo</a:t>
            </a:r>
          </a:p>
          <a:p>
            <a:r>
              <a:rPr lang="es-ES" sz="1800" b="1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Sentencias a ejecutar en caso negativo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7A2006-7C81-44BC-9C4F-81E04613EDEB}"/>
              </a:ext>
            </a:extLst>
          </p:cNvPr>
          <p:cNvSpPr txBox="1"/>
          <p:nvPr/>
        </p:nvSpPr>
        <p:spPr>
          <a:xfrm>
            <a:off x="8326295" y="241668"/>
            <a:ext cx="113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Sintaxis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F07C4A-6268-44C3-AA76-F325E031AF33}"/>
              </a:ext>
            </a:extLst>
          </p:cNvPr>
          <p:cNvSpPr txBox="1"/>
          <p:nvPr/>
        </p:nvSpPr>
        <p:spPr>
          <a:xfrm>
            <a:off x="8326295" y="3019308"/>
            <a:ext cx="113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Ejemplo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86364732-CE2D-414A-85B9-A870AC081DE5}"/>
              </a:ext>
            </a:extLst>
          </p:cNvPr>
          <p:cNvSpPr/>
          <p:nvPr/>
        </p:nvSpPr>
        <p:spPr>
          <a:xfrm>
            <a:off x="6519252" y="3560807"/>
            <a:ext cx="5174568" cy="26348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6E1716C-1D34-4503-AAEE-55AE6D08122E}"/>
              </a:ext>
            </a:extLst>
          </p:cNvPr>
          <p:cNvSpPr txBox="1"/>
          <p:nvPr/>
        </p:nvSpPr>
        <p:spPr>
          <a:xfrm>
            <a:off x="6715538" y="3862579"/>
            <a:ext cx="483261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A9B1D6"/>
                </a:solidFill>
                <a:latin typeface="Consolas" panose="020B0609020204030204" pitchFamily="49" charset="0"/>
              </a:rPr>
              <a:t>n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_nota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Introduzca nota: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n_nota</a:t>
            </a:r>
            <a:r>
              <a:rPr lang="es-ES" dirty="0">
                <a:solidFill>
                  <a:srgbClr val="A9B1D6"/>
                </a:solidFill>
                <a:latin typeface="Consolas" panose="020B0609020204030204" pitchFamily="49" charset="0"/>
              </a:rPr>
              <a:t>&gt;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calificacion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Aprobado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calificacion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Suspenso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calificacion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4" name="Marcador de posición de imagen 33">
            <a:extLst>
              <a:ext uri="{FF2B5EF4-FFF2-40B4-BE49-F238E27FC236}">
                <a16:creationId xmlns:a16="http://schemas.microsoft.com/office/drawing/2014/main" id="{D68D9EE6-1408-44B5-8DC9-4DC4A0DF60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4" name="Picture 4" descr="Usando LEDs con sentencias condicionales if-else | DIWO">
            <a:extLst>
              <a:ext uri="{FF2B5EF4-FFF2-40B4-BE49-F238E27FC236}">
                <a16:creationId xmlns:a16="http://schemas.microsoft.com/office/drawing/2014/main" id="{554EB429-C2F1-4004-80F8-4B0B2A064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0"/>
            <a:ext cx="5470755" cy="37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0985733E-D9EF-4FDB-8CA1-AAA1BD4ADCE6}"/>
              </a:ext>
            </a:extLst>
          </p:cNvPr>
          <p:cNvSpPr/>
          <p:nvPr/>
        </p:nvSpPr>
        <p:spPr>
          <a:xfrm>
            <a:off x="5902503" y="6365363"/>
            <a:ext cx="6261762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8C54D26B-9B3C-43F2-A5DF-E17C568E5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25</a:t>
            </a:fld>
            <a:endParaRPr lang="es-ES" noProof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5D4D140-A638-4E38-BA9D-B9B8992A6E12}"/>
              </a:ext>
            </a:extLst>
          </p:cNvPr>
          <p:cNvSpPr/>
          <p:nvPr/>
        </p:nvSpPr>
        <p:spPr>
          <a:xfrm>
            <a:off x="5694797" y="186425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Introduce edad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DEC79418-8561-4A00-97EB-ADCF3CDCC981}"/>
              </a:ext>
            </a:extLst>
          </p:cNvPr>
          <p:cNvSpPr/>
          <p:nvPr/>
        </p:nvSpPr>
        <p:spPr>
          <a:xfrm>
            <a:off x="6512101" y="129112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6AEFAE08-7E8D-4D54-997C-FCEB23A7CD3D}"/>
              </a:ext>
            </a:extLst>
          </p:cNvPr>
          <p:cNvSpPr/>
          <p:nvPr/>
        </p:nvSpPr>
        <p:spPr>
          <a:xfrm rot="2422388">
            <a:off x="4508637" y="2803624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A0F3519-D644-4BB2-A91D-C538ED9CB3B1}"/>
              </a:ext>
            </a:extLst>
          </p:cNvPr>
          <p:cNvSpPr/>
          <p:nvPr/>
        </p:nvSpPr>
        <p:spPr>
          <a:xfrm>
            <a:off x="2803132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edad&gt;18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3970FC6B-A701-4FA7-A1CD-3F901891C381}"/>
              </a:ext>
            </a:extLst>
          </p:cNvPr>
          <p:cNvSpPr/>
          <p:nvPr/>
        </p:nvSpPr>
        <p:spPr>
          <a:xfrm>
            <a:off x="3748354" y="4348538"/>
            <a:ext cx="205483" cy="44692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16781ED-C166-44E0-A097-AF83F33C07A6}"/>
              </a:ext>
            </a:extLst>
          </p:cNvPr>
          <p:cNvSpPr/>
          <p:nvPr/>
        </p:nvSpPr>
        <p:spPr>
          <a:xfrm>
            <a:off x="2803131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Mayor de edad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A9714E94-D430-4D88-BF6E-9847B0301AC4}"/>
              </a:ext>
            </a:extLst>
          </p:cNvPr>
          <p:cNvSpPr/>
          <p:nvPr/>
        </p:nvSpPr>
        <p:spPr>
          <a:xfrm rot="19266799">
            <a:off x="8703985" y="2806985"/>
            <a:ext cx="205483" cy="44692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463E065-9405-42BD-BE07-C395ED229C9F}"/>
              </a:ext>
            </a:extLst>
          </p:cNvPr>
          <p:cNvSpPr/>
          <p:nvPr/>
        </p:nvSpPr>
        <p:spPr>
          <a:xfrm>
            <a:off x="8586467" y="3417014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edad&gt;100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157205AC-FC52-4AFF-A8AB-A8D250B55B51}"/>
              </a:ext>
            </a:extLst>
          </p:cNvPr>
          <p:cNvSpPr/>
          <p:nvPr/>
        </p:nvSpPr>
        <p:spPr>
          <a:xfrm>
            <a:off x="9531689" y="4348538"/>
            <a:ext cx="205483" cy="44692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A241657-CA52-4189-8B67-B4E1A4669DAC}"/>
              </a:ext>
            </a:extLst>
          </p:cNvPr>
          <p:cNvSpPr/>
          <p:nvPr/>
        </p:nvSpPr>
        <p:spPr>
          <a:xfrm>
            <a:off x="8586466" y="492474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 errónea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EJECUCIÓN.</a:t>
            </a:r>
            <a:br>
              <a:rPr lang="es-ES" sz="2400" dirty="0"/>
            </a:br>
            <a:r>
              <a:rPr lang="es-ES" sz="2400" dirty="0"/>
              <a:t>CONDICIONALES.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411F176-3A97-45A6-AC37-DD1832F4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4A58814-408B-4009-8453-EC5B7653E76B}"/>
              </a:ext>
            </a:extLst>
          </p:cNvPr>
          <p:cNvSpPr/>
          <p:nvPr/>
        </p:nvSpPr>
        <p:spPr>
          <a:xfrm>
            <a:off x="5694798" y="3430719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edad&lt;18</a:t>
            </a:r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81A343AE-D1FC-4590-84CD-F4873C8BECAF}"/>
              </a:ext>
            </a:extLst>
          </p:cNvPr>
          <p:cNvSpPr/>
          <p:nvPr/>
        </p:nvSpPr>
        <p:spPr>
          <a:xfrm>
            <a:off x="6537277" y="4348538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21254B59-0AE8-4376-906A-5A8EC07A9D18}"/>
              </a:ext>
            </a:extLst>
          </p:cNvPr>
          <p:cNvSpPr/>
          <p:nvPr/>
        </p:nvSpPr>
        <p:spPr>
          <a:xfrm>
            <a:off x="5694797" y="4938452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Menor de edad</a:t>
            </a:r>
          </a:p>
        </p:txBody>
      </p:sp>
      <p:sp>
        <p:nvSpPr>
          <p:cNvPr id="32" name="Flecha: hacia abajo 31">
            <a:extLst>
              <a:ext uri="{FF2B5EF4-FFF2-40B4-BE49-F238E27FC236}">
                <a16:creationId xmlns:a16="http://schemas.microsoft.com/office/drawing/2014/main" id="{01AE5CBD-CA2D-4D01-BD70-FC0C777E2FD1}"/>
              </a:ext>
            </a:extLst>
          </p:cNvPr>
          <p:cNvSpPr/>
          <p:nvPr/>
        </p:nvSpPr>
        <p:spPr>
          <a:xfrm>
            <a:off x="6512099" y="2787042"/>
            <a:ext cx="205483" cy="44692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73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30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AE2FDBC-0C5D-4C10-A1BE-698928286F0E}"/>
              </a:ext>
            </a:extLst>
          </p:cNvPr>
          <p:cNvSpPr/>
          <p:nvPr/>
        </p:nvSpPr>
        <p:spPr>
          <a:xfrm>
            <a:off x="5590015" y="991455"/>
            <a:ext cx="6045468" cy="16387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OPERADOR TERNARIO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1" y="5657850"/>
            <a:ext cx="5288673" cy="1119943"/>
          </a:xfrm>
        </p:spPr>
        <p:txBody>
          <a:bodyPr rtlCol="0"/>
          <a:lstStyle/>
          <a:p>
            <a:pPr rtl="0"/>
            <a:r>
              <a:rPr lang="es-ES" dirty="0"/>
              <a:t>Se trata de una opción simplificada de escribir un condicional con dos posibles alternativas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D5CEA26-E698-4773-9795-9FBBECF0E8DA}"/>
              </a:ext>
            </a:extLst>
          </p:cNvPr>
          <p:cNvSpPr txBox="1"/>
          <p:nvPr/>
        </p:nvSpPr>
        <p:spPr>
          <a:xfrm>
            <a:off x="1573230" y="354186"/>
            <a:ext cx="257239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s-ES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OPERADOR TERNARIO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79AC15A-0F7B-4CB1-9841-2509BBA2A8C5}"/>
              </a:ext>
            </a:extLst>
          </p:cNvPr>
          <p:cNvSpPr txBox="1"/>
          <p:nvPr/>
        </p:nvSpPr>
        <p:spPr>
          <a:xfrm>
            <a:off x="617734" y="1219462"/>
            <a:ext cx="43549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También existe una construcción similar al operador ? de otros lengua­jes, que no es más que una forma compacta de expresar un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En esta construcción se evalúa el predicado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se devuelve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se cumple o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no se cumple: </a:t>
            </a:r>
            <a:r>
              <a:rPr lang="es-E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000" b="1" dirty="0">
                <a:effectLst/>
                <a:latin typeface="Onuava"/>
                <a:ea typeface="Calibri" panose="020F0502020204030204" pitchFamily="34" charset="0"/>
                <a:cs typeface="Onuava"/>
              </a:rPr>
              <a:t> </a:t>
            </a:r>
            <a:r>
              <a:rPr lang="es-E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s-ES" sz="1000" b="1" dirty="0">
                <a:effectLst/>
                <a:latin typeface="Onuava"/>
                <a:ea typeface="Calibri" panose="020F0502020204030204" pitchFamily="34" charset="0"/>
                <a:cs typeface="Onuava"/>
              </a:rPr>
              <a:t> </a:t>
            </a:r>
            <a:r>
              <a:rPr lang="es-E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0259852-F81C-4B9F-A208-0F61EDC87B8B}"/>
              </a:ext>
            </a:extLst>
          </p:cNvPr>
          <p:cNvSpPr txBox="1"/>
          <p:nvPr/>
        </p:nvSpPr>
        <p:spPr>
          <a:xfrm>
            <a:off x="5831868" y="1450294"/>
            <a:ext cx="609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num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12</a:t>
            </a:r>
            <a:endParaRPr lang="pt-BR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(num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impar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386" name="Picture 2" descr="Operador ternario - marcossarmiento.com">
            <a:extLst>
              <a:ext uri="{FF2B5EF4-FFF2-40B4-BE49-F238E27FC236}">
                <a16:creationId xmlns:a16="http://schemas.microsoft.com/office/drawing/2014/main" id="{0B6484F8-5100-4C19-8223-5C5B1CFD5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0" y="3710472"/>
            <a:ext cx="4674420" cy="314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6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BUCLES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 rtl="0"/>
            <a:r>
              <a:rPr lang="es-ES" dirty="0"/>
              <a:t>Instrucciones de código que se ejecutarán un número de veces.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27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AD608E86-B1F6-4BB5-8BA3-BA6DC7F502F5}"/>
              </a:ext>
            </a:extLst>
          </p:cNvPr>
          <p:cNvSpPr txBox="1">
            <a:spLocks/>
          </p:cNvSpPr>
          <p:nvPr/>
        </p:nvSpPr>
        <p:spPr>
          <a:xfrm>
            <a:off x="6453138" y="421017"/>
            <a:ext cx="5289384" cy="7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s-ES" dirty="0"/>
              <a:t>DETERMINADOS</a:t>
            </a:r>
          </a:p>
          <a:p>
            <a:pPr algn="ctr">
              <a:lnSpc>
                <a:spcPct val="200000"/>
              </a:lnSpc>
            </a:pPr>
            <a:endParaRPr lang="es-ES" dirty="0"/>
          </a:p>
        </p:txBody>
      </p:sp>
      <p:sp>
        <p:nvSpPr>
          <p:cNvPr id="27" name="Marcador de contenido 14">
            <a:extLst>
              <a:ext uri="{FF2B5EF4-FFF2-40B4-BE49-F238E27FC236}">
                <a16:creationId xmlns:a16="http://schemas.microsoft.com/office/drawing/2014/main" id="{73879461-6F9F-44C4-ACDD-1F03213477C2}"/>
              </a:ext>
            </a:extLst>
          </p:cNvPr>
          <p:cNvSpPr txBox="1">
            <a:spLocks/>
          </p:cNvSpPr>
          <p:nvPr/>
        </p:nvSpPr>
        <p:spPr>
          <a:xfrm>
            <a:off x="6453138" y="1356857"/>
            <a:ext cx="5289384" cy="425791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chemeClr val="tx1"/>
                </a:solidFill>
              </a:rPr>
              <a:t>Se ejecuta un número determinado de veces.</a:t>
            </a:r>
          </a:p>
        </p:txBody>
      </p:sp>
      <p:sp>
        <p:nvSpPr>
          <p:cNvPr id="28" name="Marcador de contenido 5">
            <a:extLst>
              <a:ext uri="{FF2B5EF4-FFF2-40B4-BE49-F238E27FC236}">
                <a16:creationId xmlns:a16="http://schemas.microsoft.com/office/drawing/2014/main" id="{3A3495DC-AE14-4BC9-BBDE-D0BDA72190FB}"/>
              </a:ext>
            </a:extLst>
          </p:cNvPr>
          <p:cNvSpPr txBox="1">
            <a:spLocks/>
          </p:cNvSpPr>
          <p:nvPr/>
        </p:nvSpPr>
        <p:spPr>
          <a:xfrm>
            <a:off x="6453138" y="3261450"/>
            <a:ext cx="5289385" cy="7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/>
                </a:solidFill>
              </a:rPr>
              <a:t>INDETERMINADOS</a:t>
            </a:r>
          </a:p>
        </p:txBody>
      </p:sp>
      <p:sp>
        <p:nvSpPr>
          <p:cNvPr id="29" name="Marcador de contenido 16">
            <a:extLst>
              <a:ext uri="{FF2B5EF4-FFF2-40B4-BE49-F238E27FC236}">
                <a16:creationId xmlns:a16="http://schemas.microsoft.com/office/drawing/2014/main" id="{BD591818-1B2D-41FD-AD28-38AC14A2FAD6}"/>
              </a:ext>
            </a:extLst>
          </p:cNvPr>
          <p:cNvSpPr txBox="1">
            <a:spLocks/>
          </p:cNvSpPr>
          <p:nvPr/>
        </p:nvSpPr>
        <p:spPr>
          <a:xfrm>
            <a:off x="6453137" y="4288325"/>
            <a:ext cx="5289385" cy="1343025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chemeClr val="tx1"/>
                </a:solidFill>
              </a:rPr>
              <a:t>Se ejecuta un número indeterminado de veces.</a:t>
            </a:r>
          </a:p>
          <a:p>
            <a:pPr algn="l"/>
            <a:r>
              <a:rPr lang="es-ES" sz="1800" dirty="0">
                <a:solidFill>
                  <a:schemeClr val="tx1"/>
                </a:solidFill>
              </a:rPr>
              <a:t>Dicho número dependerá de las circunstancias durante la ejecución del programa.</a:t>
            </a:r>
          </a:p>
        </p:txBody>
      </p:sp>
      <p:sp>
        <p:nvSpPr>
          <p:cNvPr id="30" name="Marcador de contenido 14">
            <a:extLst>
              <a:ext uri="{FF2B5EF4-FFF2-40B4-BE49-F238E27FC236}">
                <a16:creationId xmlns:a16="http://schemas.microsoft.com/office/drawing/2014/main" id="{8F94F6E4-AD55-4701-BD15-C37557AC1407}"/>
              </a:ext>
            </a:extLst>
          </p:cNvPr>
          <p:cNvSpPr txBox="1">
            <a:spLocks/>
          </p:cNvSpPr>
          <p:nvPr/>
        </p:nvSpPr>
        <p:spPr>
          <a:xfrm>
            <a:off x="6453137" y="2089523"/>
            <a:ext cx="1848381" cy="287512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chemeClr val="tx1"/>
                </a:solidFill>
              </a:rPr>
              <a:t>Bucle </a:t>
            </a:r>
            <a:r>
              <a:rPr lang="es-ES" sz="1800" b="1" dirty="0">
                <a:solidFill>
                  <a:schemeClr val="tx1"/>
                </a:solidFill>
              </a:rPr>
              <a:t>FOR</a:t>
            </a:r>
          </a:p>
        </p:txBody>
      </p:sp>
      <p:sp>
        <p:nvSpPr>
          <p:cNvPr id="31" name="Marcador de contenido 14">
            <a:extLst>
              <a:ext uri="{FF2B5EF4-FFF2-40B4-BE49-F238E27FC236}">
                <a16:creationId xmlns:a16="http://schemas.microsoft.com/office/drawing/2014/main" id="{D4682FA5-A6A1-48AA-A396-8736B741E8A6}"/>
              </a:ext>
            </a:extLst>
          </p:cNvPr>
          <p:cNvSpPr txBox="1">
            <a:spLocks/>
          </p:cNvSpPr>
          <p:nvPr/>
        </p:nvSpPr>
        <p:spPr>
          <a:xfrm>
            <a:off x="6453138" y="5265643"/>
            <a:ext cx="5289384" cy="1016556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800" dirty="0">
              <a:solidFill>
                <a:schemeClr val="tx1"/>
              </a:solidFill>
            </a:endParaRPr>
          </a:p>
          <a:p>
            <a:pPr algn="l"/>
            <a:r>
              <a:rPr lang="es-ES" sz="1800" dirty="0">
                <a:solidFill>
                  <a:schemeClr val="tx1"/>
                </a:solidFill>
              </a:rPr>
              <a:t>Bucle </a:t>
            </a:r>
            <a:r>
              <a:rPr lang="es-ES" sz="1800" b="1" dirty="0">
                <a:solidFill>
                  <a:schemeClr val="tx1"/>
                </a:solidFill>
              </a:rPr>
              <a:t>WHILE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3133E94-E2FF-4212-8931-8561B7E054C1}"/>
              </a:ext>
            </a:extLst>
          </p:cNvPr>
          <p:cNvSpPr/>
          <p:nvPr/>
        </p:nvSpPr>
        <p:spPr>
          <a:xfrm>
            <a:off x="5902503" y="6365363"/>
            <a:ext cx="6261762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983C3287-FC44-4C3B-9125-F8673B6F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F52EE708-5C13-4FB4-A349-E503A27925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410" name="Picture 2" descr="Bucles en Bash - Atareao">
            <a:extLst>
              <a:ext uri="{FF2B5EF4-FFF2-40B4-BE49-F238E27FC236}">
                <a16:creationId xmlns:a16="http://schemas.microsoft.com/office/drawing/2014/main" id="{1502AC75-9116-4F4E-A0CC-F8CFA8ED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77" y="9943"/>
            <a:ext cx="5453025" cy="370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1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 err="1"/>
              <a:t>for</a:t>
            </a:r>
            <a:endParaRPr lang="es-ES" dirty="0"/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297216" cy="763495"/>
          </a:xfrm>
        </p:spPr>
        <p:txBody>
          <a:bodyPr rtlCol="0"/>
          <a:lstStyle/>
          <a:p>
            <a:pPr rtl="0"/>
            <a:r>
              <a:rPr lang="es-ES" dirty="0"/>
              <a:t>Recorre un elemento un número determinado de veces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559238" y="465951"/>
            <a:ext cx="4536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 bucle </a:t>
            </a:r>
            <a:r>
              <a:rPr lang="es-ES" b="1" dirty="0" err="1"/>
              <a:t>for</a:t>
            </a:r>
            <a:r>
              <a:rPr lang="es-ES" dirty="0"/>
              <a:t> se usa para iterar sobre una secuencia (es decir, una lista, una tupla, un diccionario, un conjunto o una cadena).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E6D66C6-7D21-4936-BF6A-575655130568}"/>
              </a:ext>
            </a:extLst>
          </p:cNvPr>
          <p:cNvSpPr txBox="1"/>
          <p:nvPr/>
        </p:nvSpPr>
        <p:spPr>
          <a:xfrm>
            <a:off x="559238" y="1838658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Sintaxis: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3F488EA-A747-4829-BE5E-7601858AFBF6}"/>
              </a:ext>
            </a:extLst>
          </p:cNvPr>
          <p:cNvSpPr txBox="1"/>
          <p:nvPr/>
        </p:nvSpPr>
        <p:spPr>
          <a:xfrm>
            <a:off x="559238" y="4048233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Ejemplo: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898C391-090D-4AD5-80D5-6DCB0A2649B8}"/>
              </a:ext>
            </a:extLst>
          </p:cNvPr>
          <p:cNvSpPr txBox="1"/>
          <p:nvPr/>
        </p:nvSpPr>
        <p:spPr>
          <a:xfrm>
            <a:off x="900273" y="2324341"/>
            <a:ext cx="6095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elemento a recorrer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cuerpo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bucle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cuerpo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bucle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cuerpo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bucle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0756A81-A21F-4ED9-9AC0-8D08EE6E013A}"/>
              </a:ext>
            </a:extLst>
          </p:cNvPr>
          <p:cNvSpPr txBox="1"/>
          <p:nvPr/>
        </p:nvSpPr>
        <p:spPr>
          <a:xfrm>
            <a:off x="900273" y="4724312"/>
            <a:ext cx="38258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1" dirty="0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#Ejecuta el </a:t>
            </a:r>
            <a:r>
              <a:rPr lang="es-ES" b="0" i="1" dirty="0" err="1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i="1" dirty="0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 dos veces</a:t>
            </a:r>
          </a:p>
          <a:p>
            <a:endParaRPr lang="es-ES" b="0" i="1" dirty="0">
              <a:solidFill>
                <a:srgbClr val="BB9AF7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s-ES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        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Hola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8434" name="Picture 2" descr="Los bucles for | DIWO">
            <a:extLst>
              <a:ext uri="{FF2B5EF4-FFF2-40B4-BE49-F238E27FC236}">
                <a16:creationId xmlns:a16="http://schemas.microsoft.com/office/drawing/2014/main" id="{B95659D3-E8B2-44AC-ABB2-D11BA894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57" y="548490"/>
            <a:ext cx="6402941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79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 err="1"/>
              <a:t>While</a:t>
            </a:r>
            <a:endParaRPr lang="es-ES" dirty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bucle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ejecuta un fragmento de código mientras se cumpla una condición</a:t>
            </a: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29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7A2006-7C81-44BC-9C4F-81E04613EDEB}"/>
              </a:ext>
            </a:extLst>
          </p:cNvPr>
          <p:cNvSpPr txBox="1"/>
          <p:nvPr/>
        </p:nvSpPr>
        <p:spPr>
          <a:xfrm>
            <a:off x="6519251" y="691255"/>
            <a:ext cx="5174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Es un bucle indeterminado, ya que no sabemos cuántas veces se va a ejecutar.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2F29A1-49AC-49EC-BAB5-C9A64FAD5903}"/>
              </a:ext>
            </a:extLst>
          </p:cNvPr>
          <p:cNvSpPr txBox="1"/>
          <p:nvPr/>
        </p:nvSpPr>
        <p:spPr>
          <a:xfrm>
            <a:off x="6519251" y="2102234"/>
            <a:ext cx="3087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condición:</a:t>
            </a:r>
          </a:p>
          <a:p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cuerpo del bucle.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E135DD15-1FDA-437E-A54C-22257BF087DE}"/>
              </a:ext>
            </a:extLst>
          </p:cNvPr>
          <p:cNvSpPr/>
          <p:nvPr/>
        </p:nvSpPr>
        <p:spPr>
          <a:xfrm>
            <a:off x="6519250" y="3939138"/>
            <a:ext cx="5174568" cy="16671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3E7C21F-B32C-44EF-9D06-F32F4A3A906D}"/>
              </a:ext>
            </a:extLst>
          </p:cNvPr>
          <p:cNvSpPr txBox="1"/>
          <p:nvPr/>
        </p:nvSpPr>
        <p:spPr>
          <a:xfrm>
            <a:off x="6519250" y="1467982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Sintaxis: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66D7EE-F24D-4F04-97A2-F498096CE1A5}"/>
              </a:ext>
            </a:extLst>
          </p:cNvPr>
          <p:cNvSpPr txBox="1"/>
          <p:nvPr/>
        </p:nvSpPr>
        <p:spPr>
          <a:xfrm>
            <a:off x="6519250" y="3174530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Ejemplo: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167D4CC-04CF-41F5-97E3-C185009F0450}"/>
              </a:ext>
            </a:extLst>
          </p:cNvPr>
          <p:cNvSpPr txBox="1"/>
          <p:nvPr/>
        </p:nvSpPr>
        <p:spPr>
          <a:xfrm>
            <a:off x="7254839" y="4115714"/>
            <a:ext cx="34716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edad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0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edad </a:t>
            </a:r>
            <a:r>
              <a:rPr lang="es-ES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edad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Tienes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"+</a:t>
            </a:r>
            <a:r>
              <a:rPr lang="es-ES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001F2A-2FE9-485C-8B46-5081C224D1B1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AAA36942-E205-4351-9DE0-A4F0D7FCA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72CB95A1-7D7A-4BBC-8456-B70B1EB89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7" name="Picture 3" descr="El bucle while y el pulsador | DIWO">
            <a:extLst>
              <a:ext uri="{FF2B5EF4-FFF2-40B4-BE49-F238E27FC236}">
                <a16:creationId xmlns:a16="http://schemas.microsoft.com/office/drawing/2014/main" id="{F9208948-69C5-4678-9509-57922BCB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-1"/>
            <a:ext cx="5470503" cy="37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0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74395"/>
            <a:ext cx="5749483" cy="850081"/>
          </a:xfrm>
        </p:spPr>
        <p:txBody>
          <a:bodyPr rtlCol="0"/>
          <a:lstStyle/>
          <a:p>
            <a:pPr marL="0" indent="0">
              <a:buNone/>
            </a:pPr>
            <a:r>
              <a:rPr lang="es-ES" sz="3600" dirty="0"/>
              <a:t>Páginas de referencia.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 rtlCol="0"/>
          <a:lstStyle/>
          <a:p>
            <a:pPr rtl="0"/>
            <a:r>
              <a:rPr lang="es-ES" dirty="0">
                <a:latin typeface="Source Sans Pro" panose="020B0503030403020204" pitchFamily="34" charset="0"/>
              </a:rPr>
              <a:t>Enlaces relacionados con documentación sobre Python, cursos o prácticas.</a:t>
            </a:r>
            <a:endParaRPr lang="es-ES" b="0" i="0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57EFC3F4-EF9A-4736-9821-6E99541B4540}"/>
              </a:ext>
            </a:extLst>
          </p:cNvPr>
          <p:cNvSpPr txBox="1">
            <a:spLocks/>
          </p:cNvSpPr>
          <p:nvPr/>
        </p:nvSpPr>
        <p:spPr>
          <a:xfrm>
            <a:off x="848011" y="691960"/>
            <a:ext cx="8662812" cy="3846854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Instalar Visual Studio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buFontTx/>
              <a:buChar char="-"/>
            </a:pP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Instalar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buFontTx/>
              <a:buChar char="-"/>
            </a:pP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--global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user.email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"tutorcursoibm@gmail.com"</a:t>
            </a:r>
          </a:p>
          <a:p>
            <a:pPr rtl="0">
              <a:buFontTx/>
              <a:buChar char="-"/>
            </a:pP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--global user.name "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CursoIBM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 rtl="0">
              <a:buFontTx/>
              <a:buChar char="-"/>
            </a:pP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s-E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buFontTx/>
              <a:buChar char="-"/>
            </a:pP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remote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https://github.com/CursoIBM/Repo1.git</a:t>
            </a:r>
          </a:p>
          <a:p>
            <a:pPr rtl="0">
              <a:buFontTx/>
              <a:buChar char="-"/>
            </a:pP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-u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lang="es-ES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u="sng" dirty="0" err="1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endParaRPr lang="es-E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ACB9D9-EAF6-4B6A-B6C9-E97CEC37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30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C34EFD6-4636-428C-895B-9D5929D2D1D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794" y="239731"/>
            <a:ext cx="2762435" cy="1114746"/>
          </a:xfrm>
        </p:spPr>
        <p:txBody>
          <a:bodyPr rtlCol="0"/>
          <a:lstStyle/>
          <a:p>
            <a:pPr rtl="0"/>
            <a:r>
              <a:rPr lang="es-ES" sz="2400" dirty="0"/>
              <a:t>FLUJO DE EJECUCIÓN.</a:t>
            </a:r>
            <a:br>
              <a:rPr lang="es-ES" sz="2400" dirty="0"/>
            </a:br>
            <a:r>
              <a:rPr lang="es-ES" sz="2400" dirty="0"/>
              <a:t>CONDICIONALES.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E199664-15E4-4423-AD1D-7AD71E683414}"/>
              </a:ext>
            </a:extLst>
          </p:cNvPr>
          <p:cNvSpPr/>
          <p:nvPr/>
        </p:nvSpPr>
        <p:spPr>
          <a:xfrm>
            <a:off x="-1" y="6365363"/>
            <a:ext cx="11772001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411F176-3A97-45A6-AC37-DD1832F4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A4F72D3-DEDE-4FA8-BC24-AFB1C9DE5A57}"/>
              </a:ext>
            </a:extLst>
          </p:cNvPr>
          <p:cNvSpPr/>
          <p:nvPr/>
        </p:nvSpPr>
        <p:spPr>
          <a:xfrm>
            <a:off x="5275779" y="53254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Introduce frase</a:t>
            </a:r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258C717C-59B5-4F05-84F5-2C1A3C2C53BC}"/>
              </a:ext>
            </a:extLst>
          </p:cNvPr>
          <p:cNvSpPr/>
          <p:nvPr/>
        </p:nvSpPr>
        <p:spPr>
          <a:xfrm>
            <a:off x="6118259" y="1398999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7A9E3C4-BD54-4EAA-9043-C72CBF2EEC25}"/>
              </a:ext>
            </a:extLst>
          </p:cNvPr>
          <p:cNvSpPr/>
          <p:nvPr/>
        </p:nvSpPr>
        <p:spPr>
          <a:xfrm>
            <a:off x="5275777" y="2034285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Introduce numero de repeticiones</a:t>
            </a:r>
          </a:p>
        </p:txBody>
      </p:sp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C377B879-09D7-454D-BD3C-092A30EBF3C0}"/>
              </a:ext>
            </a:extLst>
          </p:cNvPr>
          <p:cNvSpPr/>
          <p:nvPr/>
        </p:nvSpPr>
        <p:spPr>
          <a:xfrm>
            <a:off x="6118257" y="2898170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D0F19882-F711-40F2-B118-8B71C8274DC0}"/>
              </a:ext>
            </a:extLst>
          </p:cNvPr>
          <p:cNvSpPr/>
          <p:nvPr/>
        </p:nvSpPr>
        <p:spPr>
          <a:xfrm>
            <a:off x="5275777" y="3530887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F1BC95FA-A807-4512-B98D-7D90C4EC351B}"/>
              </a:ext>
            </a:extLst>
          </p:cNvPr>
          <p:cNvSpPr/>
          <p:nvPr/>
        </p:nvSpPr>
        <p:spPr>
          <a:xfrm>
            <a:off x="6123390" y="4394772"/>
            <a:ext cx="205483" cy="44692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8951324-146D-44D6-B632-6769DCE5DB1A}"/>
              </a:ext>
            </a:extLst>
          </p:cNvPr>
          <p:cNvSpPr/>
          <p:nvPr/>
        </p:nvSpPr>
        <p:spPr>
          <a:xfrm>
            <a:off x="5275777" y="5026633"/>
            <a:ext cx="1890445" cy="678094"/>
          </a:xfrm>
          <a:prstGeom prst="round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Fin del programa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F4EEDCC-C54E-4EEA-9D12-E10C4A996FF0}"/>
              </a:ext>
            </a:extLst>
          </p:cNvPr>
          <p:cNvSpPr txBox="1"/>
          <p:nvPr/>
        </p:nvSpPr>
        <p:spPr>
          <a:xfrm>
            <a:off x="5569231" y="3675254"/>
            <a:ext cx="1509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Repetición 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B96ED9-CF70-4F45-8374-F4E2BE663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93" y="3571686"/>
            <a:ext cx="731150" cy="596496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A33050C-2FEF-41BA-AC8E-502EB4A92B3E}"/>
              </a:ext>
            </a:extLst>
          </p:cNvPr>
          <p:cNvSpPr txBox="1"/>
          <p:nvPr/>
        </p:nvSpPr>
        <p:spPr>
          <a:xfrm>
            <a:off x="9065869" y="2712379"/>
            <a:ext cx="1778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Imprimo frase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AB22E8F-6AB3-4D42-B42E-6EE5C7F6DC75}"/>
              </a:ext>
            </a:extLst>
          </p:cNvPr>
          <p:cNvSpPr txBox="1"/>
          <p:nvPr/>
        </p:nvSpPr>
        <p:spPr>
          <a:xfrm>
            <a:off x="5569230" y="3675254"/>
            <a:ext cx="1509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Repetición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3BCAADA-C83B-48E9-8C23-44BF0A0645A6}"/>
              </a:ext>
            </a:extLst>
          </p:cNvPr>
          <p:cNvSpPr txBox="1"/>
          <p:nvPr/>
        </p:nvSpPr>
        <p:spPr>
          <a:xfrm>
            <a:off x="9065869" y="3121633"/>
            <a:ext cx="1778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Imprimo frase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925D23F-64D0-4E21-A615-02BC749F4414}"/>
              </a:ext>
            </a:extLst>
          </p:cNvPr>
          <p:cNvSpPr txBox="1"/>
          <p:nvPr/>
        </p:nvSpPr>
        <p:spPr>
          <a:xfrm>
            <a:off x="5569230" y="3675254"/>
            <a:ext cx="1509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Repetición 3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5100354-2F1B-48F8-A0FB-0FA991EF1FB9}"/>
              </a:ext>
            </a:extLst>
          </p:cNvPr>
          <p:cNvSpPr txBox="1"/>
          <p:nvPr/>
        </p:nvSpPr>
        <p:spPr>
          <a:xfrm>
            <a:off x="9065869" y="3557681"/>
            <a:ext cx="1778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Imprimo frase</a:t>
            </a:r>
          </a:p>
        </p:txBody>
      </p:sp>
    </p:spTree>
    <p:extLst>
      <p:ext uri="{BB962C8B-B14F-4D97-AF65-F5344CB8AC3E}">
        <p14:creationId xmlns:p14="http://schemas.microsoft.com/office/powerpoint/2010/main" val="21130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5" grpId="1"/>
      <p:bldP spid="36" grpId="0"/>
      <p:bldP spid="37" grpId="0"/>
      <p:bldP spid="37" grpId="1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Módulos en Python y cómo crearlos | Altruistas Org | Ocio Las Palmas de  Gran Canaria">
            <a:extLst>
              <a:ext uri="{FF2B5EF4-FFF2-40B4-BE49-F238E27FC236}">
                <a16:creationId xmlns:a16="http://schemas.microsoft.com/office/drawing/2014/main" id="{E5E42428-0948-465B-AD23-D91CE4DA5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FUNCIONES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0728" y="4962525"/>
            <a:ext cx="7219688" cy="1219200"/>
          </a:xfrm>
        </p:spPr>
        <p:txBody>
          <a:bodyPr rtlCol="0"/>
          <a:lstStyle/>
          <a:p>
            <a:pPr rtl="0"/>
            <a:r>
              <a:rPr lang="es-ES" dirty="0"/>
              <a:t>Reutilización de código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31</a:t>
            </a:fld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774333E-61BA-41CF-B735-1DC1DACED4C8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B47FEF4-7EE9-4A7E-94E1-10DD5E612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B2E5F52-A0CB-4B3F-B137-59BDA7C417C7}"/>
              </a:ext>
            </a:extLst>
          </p:cNvPr>
          <p:cNvGraphicFramePr/>
          <p:nvPr/>
        </p:nvGraphicFramePr>
        <p:xfrm>
          <a:off x="1081494" y="-295900"/>
          <a:ext cx="10029012" cy="6740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426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 title="Fondo semitransparente oscuro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4AD6FCCC-9E7F-4974-851B-7009731673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8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45" b="5945"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112243" y="210619"/>
            <a:ext cx="8042648" cy="814187"/>
          </a:xfrm>
        </p:spPr>
        <p:txBody>
          <a:bodyPr rtlCol="0"/>
          <a:lstStyle/>
          <a:p>
            <a:pPr rtl="0"/>
            <a:r>
              <a:rPr lang="es-ES" dirty="0"/>
              <a:t>FUNCIONES PREDEFINIDAS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168750" y="1142143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68750" y="1333964"/>
            <a:ext cx="10158508" cy="814187"/>
          </a:xfrm>
        </p:spPr>
        <p:txBody>
          <a:bodyPr rtlCol="0"/>
          <a:lstStyle/>
          <a:p>
            <a:pPr rtl="0"/>
            <a:r>
              <a:rPr lang="es-ES" sz="2000" dirty="0"/>
              <a:t>Python dispone de un ingente número de funciones predefinidas listas para que las usemos con nuestros objetos.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33</a:t>
            </a:fld>
            <a:endParaRPr lang="es-ES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4EDEFEC-24C0-40AA-AB8C-E42372377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318664"/>
              </p:ext>
            </p:extLst>
          </p:nvPr>
        </p:nvGraphicFramePr>
        <p:xfrm>
          <a:off x="1359737" y="2457310"/>
          <a:ext cx="10075400" cy="3578246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2518850">
                  <a:extLst>
                    <a:ext uri="{9D8B030D-6E8A-4147-A177-3AD203B41FA5}">
                      <a16:colId xmlns:a16="http://schemas.microsoft.com/office/drawing/2014/main" val="3124889437"/>
                    </a:ext>
                  </a:extLst>
                </a:gridCol>
                <a:gridCol w="2518850">
                  <a:extLst>
                    <a:ext uri="{9D8B030D-6E8A-4147-A177-3AD203B41FA5}">
                      <a16:colId xmlns:a16="http://schemas.microsoft.com/office/drawing/2014/main" val="2964123818"/>
                    </a:ext>
                  </a:extLst>
                </a:gridCol>
                <a:gridCol w="2518850">
                  <a:extLst>
                    <a:ext uri="{9D8B030D-6E8A-4147-A177-3AD203B41FA5}">
                      <a16:colId xmlns:a16="http://schemas.microsoft.com/office/drawing/2014/main" val="1709116537"/>
                    </a:ext>
                  </a:extLst>
                </a:gridCol>
                <a:gridCol w="2518850">
                  <a:extLst>
                    <a:ext uri="{9D8B030D-6E8A-4147-A177-3AD203B41FA5}">
                      <a16:colId xmlns:a16="http://schemas.microsoft.com/office/drawing/2014/main" val="637061996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Función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Utilidad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Ejemplo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Resultado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15693008"/>
                  </a:ext>
                </a:extLst>
              </a:tr>
              <a:tr h="177232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ES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1199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list()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Crea una lista a partir de un elemento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x = range (5)</a:t>
                      </a:r>
                      <a:endParaRPr lang="es-ES" sz="110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>
                          <a:effectLst/>
                        </a:rPr>
                        <a:t>print (list(x))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[0, 1, 2, 3, 4]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127046821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tuple()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Crea o convierte en una tupla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print(tuple(x))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(0, 1, 2, 3, 4)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2400902719"/>
                  </a:ext>
                </a:extLst>
              </a:tr>
              <a:tr h="4670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open()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Abre, crea, edita un elemento (archivo)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>
                          <a:effectLst/>
                        </a:rPr>
                        <a:t>with open(«Ejercicios/Ejercicio.py», «w») as variables:</a:t>
                      </a:r>
                      <a:br>
                        <a:rPr lang="es-ES" sz="1000">
                          <a:effectLst/>
                        </a:rPr>
                      </a:br>
                      <a:r>
                        <a:rPr lang="es-ES" sz="1000">
                          <a:effectLst/>
                        </a:rPr>
                        <a:t>variables.writelines(«Eje»)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Crea el archivo «Ejercicio.py»</a:t>
                      </a:r>
                      <a:endParaRPr lang="es-ES" sz="110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>
                          <a:effectLst/>
                        </a:rPr>
                        <a:t>con el contenido «Eje»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091023070"/>
                  </a:ext>
                </a:extLst>
              </a:tr>
              <a:tr h="319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ord()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Devuelve el valor ASCII de una cadena o carácter.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 dirty="0" err="1">
                          <a:effectLst/>
                        </a:rPr>
                        <a:t>print</a:t>
                      </a:r>
                      <a:r>
                        <a:rPr lang="es-ES" sz="1000" dirty="0">
                          <a:effectLst/>
                        </a:rPr>
                        <a:t>(</a:t>
                      </a:r>
                      <a:r>
                        <a:rPr lang="es-ES" sz="1000" dirty="0" err="1">
                          <a:effectLst/>
                        </a:rPr>
                        <a:t>ord</a:t>
                      </a:r>
                      <a:r>
                        <a:rPr lang="es-ES" sz="1000" dirty="0">
                          <a:effectLst/>
                        </a:rPr>
                        <a:t>(‘A’))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65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265956178"/>
                  </a:ext>
                </a:extLst>
              </a:tr>
              <a:tr h="319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round()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Redondea después de la coma de un decimal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>
                          <a:effectLst/>
                        </a:rPr>
                        <a:t>print (round(12.723))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13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414648711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type()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Devuelve el tipo de un elemento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>
                          <a:effectLst/>
                        </a:rPr>
                        <a:t>type(x)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&lt;class ‘range’&gt;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2505712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input()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effectLst/>
                        </a:rPr>
                        <a:t>Permite la entrada de datos al usuario en Python 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</a:pPr>
                      <a:r>
                        <a:rPr lang="es-ES" sz="1000">
                          <a:effectLst/>
                        </a:rPr>
                        <a:t>y = int(input(«Ingrese el número»))</a:t>
                      </a:r>
                      <a:endParaRPr lang="es-ES" sz="80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>
                          <a:effectLst/>
                        </a:rPr>
                        <a:t>print (y)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1100" dirty="0"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66" marR="57666" marT="57666" marB="57666" anchor="b"/>
                </a:tc>
                <a:extLst>
                  <a:ext uri="{0D108BD9-81ED-4DB2-BD59-A6C34878D82A}">
                    <a16:rowId xmlns:a16="http://schemas.microsoft.com/office/drawing/2014/main" val="3749045780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FF9AB020-0FDF-483F-B239-2205B44CAF4C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6DDB1F0-0A51-48C6-B62C-CE8EE23C9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0EE6708-086B-4D01-90C3-79CBBE887393}"/>
              </a:ext>
            </a:extLst>
          </p:cNvPr>
          <p:cNvSpPr/>
          <p:nvPr/>
        </p:nvSpPr>
        <p:spPr>
          <a:xfrm>
            <a:off x="389571" y="5797774"/>
            <a:ext cx="2449090" cy="4836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C26AB313-36C6-45D8-943F-171FA33DE6C2}"/>
              </a:ext>
            </a:extLst>
          </p:cNvPr>
          <p:cNvSpPr/>
          <p:nvPr/>
        </p:nvSpPr>
        <p:spPr>
          <a:xfrm>
            <a:off x="389571" y="4001775"/>
            <a:ext cx="4789597" cy="9365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Funciones sin parámetros</a:t>
            </a:r>
          </a:p>
        </p:txBody>
      </p:sp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297216" cy="763495"/>
          </a:xfrm>
        </p:spPr>
        <p:txBody>
          <a:bodyPr rtlCol="0"/>
          <a:lstStyle/>
          <a:p>
            <a:pPr rtl="0"/>
            <a:r>
              <a:rPr lang="es-ES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s-E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loque de código que sólo se ejecuta cuando se llama.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5AAADC-7246-4F8F-83D4-63D1AEA80E2A}"/>
              </a:ext>
            </a:extLst>
          </p:cNvPr>
          <p:cNvSpPr txBox="1"/>
          <p:nvPr/>
        </p:nvSpPr>
        <p:spPr>
          <a:xfrm>
            <a:off x="559238" y="465951"/>
            <a:ext cx="4536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 bucle </a:t>
            </a:r>
            <a:r>
              <a:rPr lang="es-ES" b="1" dirty="0" err="1"/>
              <a:t>for</a:t>
            </a:r>
            <a:r>
              <a:rPr lang="es-ES" dirty="0"/>
              <a:t> se usa para iterar sobre una secuencia (es decir, una lista, una tupla, un diccionario, un conjunto o una cadena).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E6D66C6-7D21-4936-BF6A-575655130568}"/>
              </a:ext>
            </a:extLst>
          </p:cNvPr>
          <p:cNvSpPr txBox="1"/>
          <p:nvPr/>
        </p:nvSpPr>
        <p:spPr>
          <a:xfrm>
            <a:off x="544820" y="1550319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Sintaxis: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3F488EA-A747-4829-BE5E-7601858AFBF6}"/>
              </a:ext>
            </a:extLst>
          </p:cNvPr>
          <p:cNvSpPr txBox="1"/>
          <p:nvPr/>
        </p:nvSpPr>
        <p:spPr>
          <a:xfrm>
            <a:off x="559238" y="3178593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Ejemplo: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898C391-090D-4AD5-80D5-6DCB0A2649B8}"/>
              </a:ext>
            </a:extLst>
          </p:cNvPr>
          <p:cNvSpPr txBox="1"/>
          <p:nvPr/>
        </p:nvSpPr>
        <p:spPr>
          <a:xfrm>
            <a:off x="544820" y="2086337"/>
            <a:ext cx="46343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i="1" dirty="0" err="1">
                <a:solidFill>
                  <a:srgbClr val="BB9AF7"/>
                </a:solidFill>
                <a:latin typeface="Consolas" panose="020B0609020204030204" pitchFamily="49" charset="0"/>
              </a:rPr>
              <a:t>d</a:t>
            </a:r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ef</a:t>
            </a:r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i="1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nombre_función</a:t>
            </a:r>
            <a:r>
              <a:rPr lang="es-ES" b="0" i="1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s-ES" i="1" dirty="0">
                <a:solidFill>
                  <a:srgbClr val="00B0F0"/>
                </a:solidFill>
                <a:latin typeface="Consolas" panose="020B0609020204030204" pitchFamily="49" charset="0"/>
              </a:rPr>
              <a:t>	instrucciones de la función</a:t>
            </a:r>
          </a:p>
          <a:p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s-ES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ES" b="0" i="1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 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EB13A4-A4C5-4DD0-A6B0-F905C53C3248}"/>
              </a:ext>
            </a:extLst>
          </p:cNvPr>
          <p:cNvSpPr txBox="1"/>
          <p:nvPr/>
        </p:nvSpPr>
        <p:spPr>
          <a:xfrm>
            <a:off x="427662" y="4151228"/>
            <a:ext cx="609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my_funcion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():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9ECE6A"/>
                </a:solidFill>
                <a:latin typeface="Consolas" panose="020B0609020204030204" pitchFamily="49" charset="0"/>
              </a:rPr>
              <a:t>Ej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ecutando la función.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D569A8B-3478-4FBF-94FC-17D20CC506FE}"/>
              </a:ext>
            </a:extLst>
          </p:cNvPr>
          <p:cNvSpPr txBox="1"/>
          <p:nvPr/>
        </p:nvSpPr>
        <p:spPr>
          <a:xfrm>
            <a:off x="544820" y="3604588"/>
            <a:ext cx="453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Definimos la función: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ECB6FDB-248D-4B4E-B125-EE4E9BA5487F}"/>
              </a:ext>
            </a:extLst>
          </p:cNvPr>
          <p:cNvSpPr txBox="1"/>
          <p:nvPr/>
        </p:nvSpPr>
        <p:spPr>
          <a:xfrm>
            <a:off x="515997" y="5019488"/>
            <a:ext cx="4536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En otra parte de mi código, llamamos a la función para que se ejecute: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2BA307C-56A7-4EDF-BBE7-E28368AC9FD5}"/>
              </a:ext>
            </a:extLst>
          </p:cNvPr>
          <p:cNvSpPr txBox="1"/>
          <p:nvPr/>
        </p:nvSpPr>
        <p:spPr>
          <a:xfrm>
            <a:off x="544820" y="5815368"/>
            <a:ext cx="201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my_funcion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()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86D29E-2B43-4338-A911-55C7C7550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87" y="842586"/>
            <a:ext cx="6412786" cy="28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9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98205" y="3981450"/>
            <a:ext cx="4974545" cy="1343025"/>
          </a:xfrm>
        </p:spPr>
        <p:txBody>
          <a:bodyPr rtlCol="0"/>
          <a:lstStyle/>
          <a:p>
            <a:pPr rtl="0"/>
            <a:r>
              <a:rPr lang="es-ES" dirty="0"/>
              <a:t>Funciones con parámetros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98205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8205" y="5657850"/>
            <a:ext cx="4974545" cy="707513"/>
          </a:xfrm>
        </p:spPr>
        <p:txBody>
          <a:bodyPr rtlCol="0"/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La información se puede pasar a funciones como parámetro.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35</a:t>
            </a:fld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28142D7-5B7C-42A5-9AFD-225F9D4C2DBB}"/>
              </a:ext>
            </a:extLst>
          </p:cNvPr>
          <p:cNvSpPr/>
          <p:nvPr/>
        </p:nvSpPr>
        <p:spPr>
          <a:xfrm>
            <a:off x="9888487" y="6280523"/>
            <a:ext cx="2275778" cy="42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7A2006-7C81-44BC-9C4F-81E04613EDEB}"/>
              </a:ext>
            </a:extLst>
          </p:cNvPr>
          <p:cNvSpPr txBox="1"/>
          <p:nvPr/>
        </p:nvSpPr>
        <p:spPr>
          <a:xfrm>
            <a:off x="6519252" y="241668"/>
            <a:ext cx="51745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Los parámetros se especifican después del nombre de la función, dentro de los paréntesis. Puede agregar tantos parámetros como desee, simplemente sepárelos con una coma.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E135DD15-1FDA-437E-A54C-22257BF087DE}"/>
              </a:ext>
            </a:extLst>
          </p:cNvPr>
          <p:cNvSpPr/>
          <p:nvPr/>
        </p:nvSpPr>
        <p:spPr>
          <a:xfrm>
            <a:off x="6500888" y="3139879"/>
            <a:ext cx="5174568" cy="12572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66D7EE-F24D-4F04-97A2-F498096CE1A5}"/>
              </a:ext>
            </a:extLst>
          </p:cNvPr>
          <p:cNvSpPr txBox="1"/>
          <p:nvPr/>
        </p:nvSpPr>
        <p:spPr>
          <a:xfrm>
            <a:off x="6500889" y="2583014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Ejemplo, declaramos la función: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A9D605B-7E6E-48C9-B1CC-B209F76DCD58}"/>
              </a:ext>
            </a:extLst>
          </p:cNvPr>
          <p:cNvSpPr txBox="1"/>
          <p:nvPr/>
        </p:nvSpPr>
        <p:spPr>
          <a:xfrm>
            <a:off x="7215931" y="3407155"/>
            <a:ext cx="438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miFuncion</a:t>
            </a:r>
            <a:r>
              <a:rPr lang="pt-BR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E0AF68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0AF68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i="1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(num1</a:t>
            </a:r>
            <a:r>
              <a:rPr lang="pt-B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num2)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18032E6-5FFB-49CF-AB4D-A9298CDCEA41}"/>
              </a:ext>
            </a:extLst>
          </p:cNvPr>
          <p:cNvSpPr txBox="1"/>
          <p:nvPr/>
        </p:nvSpPr>
        <p:spPr>
          <a:xfrm>
            <a:off x="6500889" y="4749593"/>
            <a:ext cx="51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Llamada a la función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EE20D45-CA01-4960-B883-ADD8E72D22A4}"/>
              </a:ext>
            </a:extLst>
          </p:cNvPr>
          <p:cNvSpPr/>
          <p:nvPr/>
        </p:nvSpPr>
        <p:spPr>
          <a:xfrm>
            <a:off x="6519252" y="5324475"/>
            <a:ext cx="5156204" cy="8309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B9EC2AF-D746-470B-813D-940D582C7927}"/>
              </a:ext>
            </a:extLst>
          </p:cNvPr>
          <p:cNvSpPr txBox="1"/>
          <p:nvPr/>
        </p:nvSpPr>
        <p:spPr>
          <a:xfrm>
            <a:off x="7215931" y="5569815"/>
            <a:ext cx="3389187" cy="38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miFuncion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dirty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b="0" dirty="0">
                <a:solidFill>
                  <a:srgbClr val="FF9E6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5FABEEC-E28F-4125-99BF-DBA85BE4369A}"/>
              </a:ext>
            </a:extLst>
          </p:cNvPr>
          <p:cNvSpPr txBox="1"/>
          <p:nvPr/>
        </p:nvSpPr>
        <p:spPr>
          <a:xfrm>
            <a:off x="6500888" y="1715668"/>
            <a:ext cx="5174567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Los parámetros de una función no tienen que ser del mismo tipo.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15435AA-F124-49C6-9130-63C9DCD0B626}"/>
              </a:ext>
            </a:extLst>
          </p:cNvPr>
          <p:cNvSpPr/>
          <p:nvPr/>
        </p:nvSpPr>
        <p:spPr>
          <a:xfrm>
            <a:off x="5902503" y="6365363"/>
            <a:ext cx="6261762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BE168C63-0B01-4349-8DA8-D4A3EA423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D47BE1F-983D-4E9D-8775-40921A21F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7" y="329416"/>
            <a:ext cx="48768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 title="Fondo semitransparente oscuro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22171" y="3021906"/>
            <a:ext cx="3660103" cy="2243599"/>
          </a:xfrm>
        </p:spPr>
        <p:txBody>
          <a:bodyPr rtlCol="0"/>
          <a:lstStyle/>
          <a:p>
            <a:pPr rtl="0"/>
            <a:r>
              <a:rPr lang="es-ES" dirty="0"/>
              <a:t>ÁMBITO DE UNA VARIABLE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819429" y="5513798"/>
            <a:ext cx="37628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36</a:t>
            </a:fld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9A96FBB-45A4-4A2E-B5A0-FA0D80541B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11" y="288316"/>
            <a:ext cx="6542301" cy="47495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A6BDF293-DC18-4311-9B4B-DCA037E700CC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9784A7B-4811-45DC-A799-BB96198E5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12FCC67-FCA6-4E50-8AFC-25AA48A0B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52" y="288316"/>
            <a:ext cx="3565789" cy="20448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471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puzle-vectorizado | Folder Castellon">
            <a:extLst>
              <a:ext uri="{FF2B5EF4-FFF2-40B4-BE49-F238E27FC236}">
                <a16:creationId xmlns:a16="http://schemas.microsoft.com/office/drawing/2014/main" id="{3D16A1E6-0665-4550-977E-1AB59FA29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99" y="629239"/>
            <a:ext cx="5177790" cy="51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 title="Fondo semitransparente oscuro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066831" y="409564"/>
            <a:ext cx="3048791" cy="731993"/>
          </a:xfrm>
        </p:spPr>
        <p:txBody>
          <a:bodyPr rtlCol="0"/>
          <a:lstStyle/>
          <a:p>
            <a:pPr rtl="0"/>
            <a:r>
              <a:rPr lang="es-ES" dirty="0"/>
              <a:t>MÓDULOS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066831" y="1496602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066831" y="1638835"/>
            <a:ext cx="1773973" cy="477638"/>
          </a:xfrm>
        </p:spPr>
        <p:txBody>
          <a:bodyPr rtlCol="0"/>
          <a:lstStyle/>
          <a:p>
            <a:pPr rtl="0"/>
            <a:r>
              <a:rPr lang="es-ES" b="1" dirty="0"/>
              <a:t>Qué son?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B7D9C4F2-3F3A-4170-A48D-28553EE6DED7}"/>
              </a:ext>
            </a:extLst>
          </p:cNvPr>
          <p:cNvSpPr txBox="1">
            <a:spLocks/>
          </p:cNvSpPr>
          <p:nvPr/>
        </p:nvSpPr>
        <p:spPr bwMode="gray">
          <a:xfrm>
            <a:off x="1066831" y="2248435"/>
            <a:ext cx="10522418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Un archivo con extensión .</a:t>
            </a:r>
            <a:r>
              <a:rPr lang="es-ES" sz="2000" dirty="0" err="1"/>
              <a:t>py</a:t>
            </a:r>
            <a:r>
              <a:rPr lang="es-ES" sz="2000" dirty="0"/>
              <a:t> .</a:t>
            </a:r>
            <a:r>
              <a:rPr lang="es-ES" sz="2000" dirty="0" err="1"/>
              <a:t>pyc</a:t>
            </a:r>
            <a:r>
              <a:rPr lang="es-ES" sz="2000" dirty="0"/>
              <a:t> (Python compilado) o archivos escritos en C para </a:t>
            </a:r>
            <a:r>
              <a:rPr lang="es-ES" sz="2000" dirty="0" err="1"/>
              <a:t>Cpython</a:t>
            </a:r>
            <a:r>
              <a:rPr lang="es-ES" sz="2000" dirty="0"/>
              <a:t>, que posee su propio espacio de nombres y que puede contener  variables, funciones, clases e incluso otros módulos.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03C01CAC-EB6D-4230-AA55-EB998C392AA9}"/>
              </a:ext>
            </a:extLst>
          </p:cNvPr>
          <p:cNvSpPr txBox="1">
            <a:spLocks/>
          </p:cNvSpPr>
          <p:nvPr/>
        </p:nvSpPr>
        <p:spPr bwMode="gray">
          <a:xfrm>
            <a:off x="1066832" y="3473684"/>
            <a:ext cx="3376742" cy="445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Para qué sirven?</a:t>
            </a:r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650A86D2-D544-4681-9F12-279051867416}"/>
              </a:ext>
            </a:extLst>
          </p:cNvPr>
          <p:cNvSpPr txBox="1">
            <a:spLocks/>
          </p:cNvSpPr>
          <p:nvPr/>
        </p:nvSpPr>
        <p:spPr bwMode="gray">
          <a:xfrm>
            <a:off x="1066832" y="4102922"/>
            <a:ext cx="10434032" cy="563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Para organizar y reutilizar el código (</a:t>
            </a:r>
            <a:r>
              <a:rPr lang="es-ES" sz="2000" dirty="0" err="1"/>
              <a:t>modularización</a:t>
            </a:r>
            <a:r>
              <a:rPr lang="es-ES" sz="2000" dirty="0"/>
              <a:t> y reutilización)</a:t>
            </a:r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id="{A89951FC-1244-4907-947F-68A6809589FA}"/>
              </a:ext>
            </a:extLst>
          </p:cNvPr>
          <p:cNvSpPr txBox="1">
            <a:spLocks/>
          </p:cNvSpPr>
          <p:nvPr/>
        </p:nvSpPr>
        <p:spPr bwMode="gray">
          <a:xfrm>
            <a:off x="1066831" y="4732160"/>
            <a:ext cx="4383609" cy="445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Cómo se crea un módulo?</a:t>
            </a:r>
          </a:p>
        </p:txBody>
      </p:sp>
      <p:sp>
        <p:nvSpPr>
          <p:cNvPr id="33" name="Subtítulo 2">
            <a:extLst>
              <a:ext uri="{FF2B5EF4-FFF2-40B4-BE49-F238E27FC236}">
                <a16:creationId xmlns:a16="http://schemas.microsoft.com/office/drawing/2014/main" id="{33F6CF34-B79E-425E-AD74-0F5BD7E9EED0}"/>
              </a:ext>
            </a:extLst>
          </p:cNvPr>
          <p:cNvSpPr txBox="1">
            <a:spLocks/>
          </p:cNvSpPr>
          <p:nvPr/>
        </p:nvSpPr>
        <p:spPr bwMode="gray">
          <a:xfrm>
            <a:off x="1066831" y="5361398"/>
            <a:ext cx="10251139" cy="445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/>
              <a:t>Creremos</a:t>
            </a:r>
            <a:r>
              <a:rPr lang="es-ES" sz="2000" dirty="0"/>
              <a:t> un archivo con extensión .</a:t>
            </a:r>
            <a:r>
              <a:rPr lang="es-ES" sz="2000" dirty="0" err="1"/>
              <a:t>py</a:t>
            </a:r>
            <a:r>
              <a:rPr lang="es-ES" sz="2000" dirty="0"/>
              <a:t> y lo guardamos donde nos interese.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5631CD5-576F-4F00-A1C4-8991BBE31EC7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6BA919A-CC57-4C7A-9E97-A2B870FA1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B2E5F52-A0CB-4B3F-B137-59BDA7C41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727933"/>
              </p:ext>
            </p:extLst>
          </p:nvPr>
        </p:nvGraphicFramePr>
        <p:xfrm>
          <a:off x="1081494" y="-295900"/>
          <a:ext cx="10029012" cy="6740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BC38350-45C5-41D5-BF54-EAC6DC879FBD}"/>
              </a:ext>
            </a:extLst>
          </p:cNvPr>
          <p:cNvSpPr/>
          <p:nvPr/>
        </p:nvSpPr>
        <p:spPr>
          <a:xfrm>
            <a:off x="1" y="6365363"/>
            <a:ext cx="12191999" cy="4926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27F66-2655-4348-8C7B-78C31DD57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436731"/>
            <a:ext cx="1085083" cy="3499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22233F9-5DD1-48F0-8462-56C79243A27C}"/>
              </a:ext>
            </a:extLst>
          </p:cNvPr>
          <p:cNvSpPr/>
          <p:nvPr/>
        </p:nvSpPr>
        <p:spPr>
          <a:xfrm>
            <a:off x="538696" y="303718"/>
            <a:ext cx="3267879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MODULARIZACIÓN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44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, programación estructurada y lenguaje | Petrillo | Libro">
            <a:extLst>
              <a:ext uri="{FF2B5EF4-FFF2-40B4-BE49-F238E27FC236}">
                <a16:creationId xmlns:a16="http://schemas.microsoft.com/office/drawing/2014/main" id="{213738A7-07C0-4652-B55B-E1071DFD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52" y="2141414"/>
            <a:ext cx="5821994" cy="30162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4BF0A8A7-E23D-44CB-9B35-92AEA9C2B6A6}"/>
              </a:ext>
            </a:extLst>
          </p:cNvPr>
          <p:cNvSpPr txBox="1">
            <a:spLocks/>
          </p:cNvSpPr>
          <p:nvPr/>
        </p:nvSpPr>
        <p:spPr bwMode="gray">
          <a:xfrm>
            <a:off x="1219231" y="2834062"/>
            <a:ext cx="3589075" cy="42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Código muy largo y complejo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78E07F9-7D54-4F6C-873D-271697D840A2}"/>
              </a:ext>
            </a:extLst>
          </p:cNvPr>
          <p:cNvSpPr/>
          <p:nvPr/>
        </p:nvSpPr>
        <p:spPr>
          <a:xfrm>
            <a:off x="401480" y="387043"/>
            <a:ext cx="4458196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PROGRAMACIÓN ESTRUCTURADA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02BA9AB-CB3B-4C54-86B7-3F19C741E1E0}"/>
              </a:ext>
            </a:extLst>
          </p:cNvPr>
          <p:cNvSpPr txBox="1">
            <a:spLocks/>
          </p:cNvSpPr>
          <p:nvPr/>
        </p:nvSpPr>
        <p:spPr bwMode="gray">
          <a:xfrm>
            <a:off x="1218016" y="3343115"/>
            <a:ext cx="3975571" cy="42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Difícil mantenimiento/depuración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BB34BF86-5BE1-4F02-A282-2504A951B208}"/>
              </a:ext>
            </a:extLst>
          </p:cNvPr>
          <p:cNvSpPr txBox="1">
            <a:spLocks/>
          </p:cNvSpPr>
          <p:nvPr/>
        </p:nvSpPr>
        <p:spPr bwMode="gray">
          <a:xfrm>
            <a:off x="1218016" y="3852168"/>
            <a:ext cx="3975571" cy="42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Código espagueti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68044DAD-DCE5-4183-BEA2-84F902404540}"/>
              </a:ext>
            </a:extLst>
          </p:cNvPr>
          <p:cNvSpPr txBox="1">
            <a:spLocks/>
          </p:cNvSpPr>
          <p:nvPr/>
        </p:nvSpPr>
        <p:spPr bwMode="gray">
          <a:xfrm>
            <a:off x="1218016" y="4357751"/>
            <a:ext cx="3975571" cy="42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Poca escalabilidad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9D6FC42-F212-4218-9E0B-5B201B49331D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D4A7ED2-E33A-44F2-8825-6EE07CDAB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6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 animBg="1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 animBg="1"/>
          <p:bldP spid="10" grpId="0"/>
          <p:bldP spid="11" grpId="0"/>
          <p:bldP spid="1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83C6A43-45A7-472D-A8BB-E42B83DC5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472353"/>
              </p:ext>
            </p:extLst>
          </p:nvPr>
        </p:nvGraphicFramePr>
        <p:xfrm>
          <a:off x="6096000" y="451209"/>
          <a:ext cx="5885120" cy="4192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Variable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80728" y="5657850"/>
            <a:ext cx="4974545" cy="1010078"/>
          </a:xfrm>
        </p:spPr>
        <p:txBody>
          <a:bodyPr rtlCol="0"/>
          <a:lstStyle/>
          <a:p>
            <a:pPr rtl="0"/>
            <a:r>
              <a:rPr lang="es-ES" dirty="0"/>
              <a:t>Espacio en la memoria donde se guardará un dato que podrá cambiar a lo largo de la ejecución del programa.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204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Números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378043" y="50463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2043" y="5196446"/>
            <a:ext cx="1800000" cy="720000"/>
          </a:xfrm>
        </p:spPr>
        <p:txBody>
          <a:bodyPr rtlCol="0"/>
          <a:lstStyle/>
          <a:p>
            <a:pPr rtl="0"/>
            <a:r>
              <a:rPr lang="es-ES" dirty="0"/>
              <a:t>-</a:t>
            </a:r>
            <a:r>
              <a:rPr lang="es-ES" dirty="0" err="1"/>
              <a:t>int</a:t>
            </a:r>
            <a:endParaRPr lang="es-ES" dirty="0"/>
          </a:p>
          <a:p>
            <a:pPr rtl="0"/>
            <a:r>
              <a:rPr lang="es-ES" dirty="0"/>
              <a:t>   -</a:t>
            </a:r>
            <a:r>
              <a:rPr lang="es-ES" dirty="0" err="1"/>
              <a:t>float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568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10207093" y="503949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6568" y="5196446"/>
            <a:ext cx="1800000" cy="720000"/>
          </a:xfrm>
        </p:spPr>
        <p:txBody>
          <a:bodyPr rtlCol="0"/>
          <a:lstStyle/>
          <a:p>
            <a:pPr rtl="0"/>
            <a:r>
              <a:rPr lang="es-ES" dirty="0"/>
              <a:t>Texto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81093" y="4562046"/>
            <a:ext cx="1800000" cy="360000"/>
          </a:xfrm>
        </p:spPr>
        <p:txBody>
          <a:bodyPr rtlCol="0"/>
          <a:lstStyle/>
          <a:p>
            <a:pPr rtl="0"/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292568" y="5046378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081093" y="5196446"/>
            <a:ext cx="1800000" cy="720000"/>
          </a:xfrm>
        </p:spPr>
        <p:txBody>
          <a:bodyPr rtlCol="0"/>
          <a:lstStyle/>
          <a:p>
            <a:pPr rtl="0"/>
            <a:r>
              <a:rPr lang="es-ES" dirty="0"/>
              <a:t>-True</a:t>
            </a:r>
          </a:p>
          <a:p>
            <a:pPr rtl="0"/>
            <a:r>
              <a:rPr lang="es-ES" dirty="0"/>
              <a:t>  -False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4</a:t>
            </a:fld>
            <a:endParaRPr lang="es-E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855201"/>
                  </p:ext>
                </p:extLst>
              </p:nvPr>
            </p:nvGraphicFramePr>
            <p:xfrm>
              <a:off x="2575149" y="1596690"/>
              <a:ext cx="1185701" cy="12798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5701" cy="1279859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55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o 3D 21" descr="Inferior caja de regalo grande con estrellas">
                <a:extLst>
                  <a:ext uri="{FF2B5EF4-FFF2-40B4-BE49-F238E27FC236}">
                    <a16:creationId xmlns:a16="http://schemas.microsoft.com/office/drawing/2014/main" id="{71B2AEFB-782B-4A07-A07D-08717D5D6C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5149" y="1596690"/>
                <a:ext cx="1185701" cy="1279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elo 3D 25" descr="Inferior caja de regalo grande con estrellas">
                <a:extLst>
                  <a:ext uri="{FF2B5EF4-FFF2-40B4-BE49-F238E27FC236}">
                    <a16:creationId xmlns:a16="http://schemas.microsoft.com/office/drawing/2014/main" id="{D83BFEA2-C2C0-4DA7-A821-A10D1C297C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7615847"/>
                  </p:ext>
                </p:extLst>
              </p:nvPr>
            </p:nvGraphicFramePr>
            <p:xfrm>
              <a:off x="4053994" y="1596691"/>
              <a:ext cx="1185701" cy="12798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5701" cy="1279859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110" ay="1463810" az="65953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55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elo 3D 25" descr="Inferior caja de regalo grande con estrellas">
                <a:extLst>
                  <a:ext uri="{FF2B5EF4-FFF2-40B4-BE49-F238E27FC236}">
                    <a16:creationId xmlns:a16="http://schemas.microsoft.com/office/drawing/2014/main" id="{D83BFEA2-C2C0-4DA7-A821-A10D1C297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3994" y="1596691"/>
                <a:ext cx="1185701" cy="1279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8515151"/>
                  </p:ext>
                </p:extLst>
              </p:nvPr>
            </p:nvGraphicFramePr>
            <p:xfrm>
              <a:off x="1062919" y="1625692"/>
              <a:ext cx="1252467" cy="122185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52467" cy="1221853"/>
                    </a:xfrm>
                    <a:prstGeom prst="rect">
                      <a:avLst/>
                    </a:prstGeom>
                  </am3d:spPr>
                  <am3d:camera>
                    <am3d:pos x="0" y="0" z="808959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2" d="1000000"/>
                    <am3d:preTrans dx="39530799" dy="-17567466" dz="3027590"/>
                    <am3d:scale>
                      <am3d:sx n="1000000" d="1000000"/>
                      <am3d:sy n="1000000" d="1000000"/>
                      <am3d:sz n="1000000" d="1000000"/>
                    </am3d:scale>
                    <am3d:rot ax="3708242" ay="584013" az="10502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355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Inferior caja de regalo grande con estrellas">
                <a:extLst>
                  <a:ext uri="{FF2B5EF4-FFF2-40B4-BE49-F238E27FC236}">
                    <a16:creationId xmlns:a16="http://schemas.microsoft.com/office/drawing/2014/main" id="{68012B17-B46A-4246-9E88-FD7E877AA0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2919" y="1625692"/>
                <a:ext cx="1252467" cy="1221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7934413"/>
                  </p:ext>
                </p:extLst>
              </p:nvPr>
            </p:nvGraphicFramePr>
            <p:xfrm rot="5400000">
              <a:off x="1402042" y="1441565"/>
              <a:ext cx="553427" cy="280229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Flecha gruesa">
                <a:extLst>
                  <a:ext uri="{FF2B5EF4-FFF2-40B4-BE49-F238E27FC236}">
                    <a16:creationId xmlns:a16="http://schemas.microsoft.com/office/drawing/2014/main" id="{B363422D-F118-444A-A4C7-1D5B52D6A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1402042" y="1441565"/>
                <a:ext cx="553427" cy="280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656290"/>
                  </p:ext>
                </p:extLst>
              </p:nvPr>
            </p:nvGraphicFramePr>
            <p:xfrm rot="5400000">
              <a:off x="2901683" y="1433556"/>
              <a:ext cx="553427" cy="280229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elo 3D 32" descr="Flecha gruesa">
                <a:extLst>
                  <a:ext uri="{FF2B5EF4-FFF2-40B4-BE49-F238E27FC236}">
                    <a16:creationId xmlns:a16="http://schemas.microsoft.com/office/drawing/2014/main" id="{06B19C26-524C-4247-97B9-1BECBBDC60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2901683" y="1433556"/>
                <a:ext cx="553427" cy="280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Modelo 3D 33" descr="Flecha gruesa">
                <a:extLst>
                  <a:ext uri="{FF2B5EF4-FFF2-40B4-BE49-F238E27FC236}">
                    <a16:creationId xmlns:a16="http://schemas.microsoft.com/office/drawing/2014/main" id="{64DF6456-32D7-4C0E-8559-F82B0FF750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352061"/>
                  </p:ext>
                </p:extLst>
              </p:nvPr>
            </p:nvGraphicFramePr>
            <p:xfrm rot="5400000">
              <a:off x="4380529" y="1440587"/>
              <a:ext cx="553427" cy="280229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553427" cy="280229"/>
                    </a:xfrm>
                    <a:prstGeom prst="rect">
                      <a:avLst/>
                    </a:prstGeom>
                  </am3d:spPr>
                  <am3d:camera>
                    <am3d:pos x="0" y="0" z="526841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8809" d="1000000"/>
                    <am3d:preTrans dx="0" dy="-83831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2117" ay="-599774" az="-12898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Modelo 3D 33" descr="Flecha gruesa">
                <a:extLst>
                  <a:ext uri="{FF2B5EF4-FFF2-40B4-BE49-F238E27FC236}">
                    <a16:creationId xmlns:a16="http://schemas.microsoft.com/office/drawing/2014/main" id="{64DF6456-32D7-4C0E-8559-F82B0FF75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4380529" y="1440587"/>
                <a:ext cx="553427" cy="28022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Marcador de contenido 1">
            <a:extLst>
              <a:ext uri="{FF2B5EF4-FFF2-40B4-BE49-F238E27FC236}">
                <a16:creationId xmlns:a16="http://schemas.microsoft.com/office/drawing/2014/main" id="{2F6E3632-94EE-48F9-AA3D-2D1AE33729E7}"/>
              </a:ext>
            </a:extLst>
          </p:cNvPr>
          <p:cNvSpPr txBox="1">
            <a:spLocks/>
          </p:cNvSpPr>
          <p:nvPr/>
        </p:nvSpPr>
        <p:spPr bwMode="gray">
          <a:xfrm>
            <a:off x="1146612" y="3188355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miNumero</a:t>
            </a:r>
            <a:endParaRPr lang="es-ES" dirty="0"/>
          </a:p>
        </p:txBody>
      </p:sp>
      <p:sp>
        <p:nvSpPr>
          <p:cNvPr id="37" name="Marcador de contenido 1">
            <a:extLst>
              <a:ext uri="{FF2B5EF4-FFF2-40B4-BE49-F238E27FC236}">
                <a16:creationId xmlns:a16="http://schemas.microsoft.com/office/drawing/2014/main" id="{66621729-3359-48F3-8942-8F81A4671943}"/>
              </a:ext>
            </a:extLst>
          </p:cNvPr>
          <p:cNvSpPr txBox="1">
            <a:spLocks/>
          </p:cNvSpPr>
          <p:nvPr/>
        </p:nvSpPr>
        <p:spPr bwMode="gray">
          <a:xfrm>
            <a:off x="2775969" y="3188356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miString</a:t>
            </a:r>
            <a:endParaRPr lang="es-ES" dirty="0"/>
          </a:p>
        </p:txBody>
      </p:sp>
      <p:sp>
        <p:nvSpPr>
          <p:cNvPr id="38" name="Marcador de contenido 1">
            <a:extLst>
              <a:ext uri="{FF2B5EF4-FFF2-40B4-BE49-F238E27FC236}">
                <a16:creationId xmlns:a16="http://schemas.microsoft.com/office/drawing/2014/main" id="{6BAAEAB5-118C-4313-9780-C127E6A54E54}"/>
              </a:ext>
            </a:extLst>
          </p:cNvPr>
          <p:cNvSpPr txBox="1">
            <a:spLocks/>
          </p:cNvSpPr>
          <p:nvPr/>
        </p:nvSpPr>
        <p:spPr bwMode="gray">
          <a:xfrm>
            <a:off x="4254815" y="3188355"/>
            <a:ext cx="1085083" cy="318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miBolean</a:t>
            </a:r>
            <a:endParaRPr lang="es-ES" dirty="0"/>
          </a:p>
        </p:txBody>
      </p:sp>
      <p:sp>
        <p:nvSpPr>
          <p:cNvPr id="39" name="Marcador de contenido 1">
            <a:extLst>
              <a:ext uri="{FF2B5EF4-FFF2-40B4-BE49-F238E27FC236}">
                <a16:creationId xmlns:a16="http://schemas.microsoft.com/office/drawing/2014/main" id="{32B6F6C0-9492-4CB6-8DAD-0A2E4040B308}"/>
              </a:ext>
            </a:extLst>
          </p:cNvPr>
          <p:cNvSpPr txBox="1">
            <a:spLocks/>
          </p:cNvSpPr>
          <p:nvPr/>
        </p:nvSpPr>
        <p:spPr bwMode="gray">
          <a:xfrm>
            <a:off x="1276330" y="818178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3.1416</a:t>
            </a:r>
          </a:p>
        </p:txBody>
      </p:sp>
      <p:sp>
        <p:nvSpPr>
          <p:cNvPr id="40" name="Marcador de contenido 1">
            <a:extLst>
              <a:ext uri="{FF2B5EF4-FFF2-40B4-BE49-F238E27FC236}">
                <a16:creationId xmlns:a16="http://schemas.microsoft.com/office/drawing/2014/main" id="{98BD33CD-ECDE-4B4E-9CD9-46530E6038B0}"/>
              </a:ext>
            </a:extLst>
          </p:cNvPr>
          <p:cNvSpPr txBox="1">
            <a:spLocks/>
          </p:cNvSpPr>
          <p:nvPr/>
        </p:nvSpPr>
        <p:spPr bwMode="gray">
          <a:xfrm>
            <a:off x="2872751" y="812298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Texto</a:t>
            </a:r>
          </a:p>
        </p:txBody>
      </p:sp>
      <p:sp>
        <p:nvSpPr>
          <p:cNvPr id="41" name="Marcador de contenido 1">
            <a:extLst>
              <a:ext uri="{FF2B5EF4-FFF2-40B4-BE49-F238E27FC236}">
                <a16:creationId xmlns:a16="http://schemas.microsoft.com/office/drawing/2014/main" id="{91C3140B-D0EB-4C64-BE51-9D0A15C32097}"/>
              </a:ext>
            </a:extLst>
          </p:cNvPr>
          <p:cNvSpPr txBox="1">
            <a:spLocks/>
          </p:cNvSpPr>
          <p:nvPr/>
        </p:nvSpPr>
        <p:spPr bwMode="gray">
          <a:xfrm>
            <a:off x="4448380" y="826118"/>
            <a:ext cx="891518" cy="30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True</a:t>
            </a:r>
          </a:p>
        </p:txBody>
      </p:sp>
      <p:sp>
        <p:nvSpPr>
          <p:cNvPr id="42" name="Título 4">
            <a:extLst>
              <a:ext uri="{FF2B5EF4-FFF2-40B4-BE49-F238E27FC236}">
                <a16:creationId xmlns:a16="http://schemas.microsoft.com/office/drawing/2014/main" id="{7F68FC6B-00BC-4C43-B035-D0482BE37D58}"/>
              </a:ext>
            </a:extLst>
          </p:cNvPr>
          <p:cNvSpPr txBox="1">
            <a:spLocks/>
          </p:cNvSpPr>
          <p:nvPr/>
        </p:nvSpPr>
        <p:spPr bwMode="ltGray">
          <a:xfrm>
            <a:off x="7598788" y="355074"/>
            <a:ext cx="3440921" cy="5644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600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Tipos Básicos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1562965-642F-4066-83B9-E6D6FA5315B3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EB19A6B-F110-4FCC-8D13-44AD3FBED4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B703D1D-55DD-4F33-9EE3-977136F938A9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POO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C93415-877F-4C6F-AAB8-CFCF25EAD829}"/>
              </a:ext>
            </a:extLst>
          </p:cNvPr>
          <p:cNvSpPr txBox="1"/>
          <p:nvPr/>
        </p:nvSpPr>
        <p:spPr>
          <a:xfrm>
            <a:off x="3158389" y="139470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CLASE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1DEBFBC-6554-495E-8E4A-FE0A1AC89E9A}"/>
              </a:ext>
            </a:extLst>
          </p:cNvPr>
          <p:cNvSpPr txBox="1"/>
          <p:nvPr/>
        </p:nvSpPr>
        <p:spPr>
          <a:xfrm>
            <a:off x="3158389" y="191792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BJETO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DAAA540-98D5-46F6-8F0A-220FAE78A34D}"/>
              </a:ext>
            </a:extLst>
          </p:cNvPr>
          <p:cNvSpPr txBox="1"/>
          <p:nvPr/>
        </p:nvSpPr>
        <p:spPr>
          <a:xfrm>
            <a:off x="3158388" y="244114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ATRIBUTO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901A0B7-EFD3-47DB-A4D7-4CC0686331BC}"/>
              </a:ext>
            </a:extLst>
          </p:cNvPr>
          <p:cNvSpPr txBox="1"/>
          <p:nvPr/>
        </p:nvSpPr>
        <p:spPr>
          <a:xfrm>
            <a:off x="3158387" y="296436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120CE4-A01D-454E-AEF9-ED131CF2F93A}"/>
              </a:ext>
            </a:extLst>
          </p:cNvPr>
          <p:cNvSpPr txBox="1"/>
          <p:nvPr/>
        </p:nvSpPr>
        <p:spPr>
          <a:xfrm>
            <a:off x="3117291" y="401080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HERENCIA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CCEFE02-E658-44BC-AB7A-C6913925D359}"/>
              </a:ext>
            </a:extLst>
          </p:cNvPr>
          <p:cNvSpPr txBox="1"/>
          <p:nvPr/>
        </p:nvSpPr>
        <p:spPr>
          <a:xfrm>
            <a:off x="3117291" y="453402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ENCAPSULACIÓN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5829E6-3003-412E-BA28-9B3A30CEE8AC}"/>
              </a:ext>
            </a:extLst>
          </p:cNvPr>
          <p:cNvSpPr txBox="1"/>
          <p:nvPr/>
        </p:nvSpPr>
        <p:spPr>
          <a:xfrm>
            <a:off x="3117290" y="5057242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POLIMORFISMO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Qué es la programación orientada a objetos? - Aquí en sistemas">
            <a:extLst>
              <a:ext uri="{FF2B5EF4-FFF2-40B4-BE49-F238E27FC236}">
                <a16:creationId xmlns:a16="http://schemas.microsoft.com/office/drawing/2014/main" id="{D4ECCBE7-F43A-4C96-9B7C-0F991DF71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159" y="1762571"/>
            <a:ext cx="4205769" cy="336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A3D6940-4C18-42BA-AC10-93EF726962D1}"/>
              </a:ext>
            </a:extLst>
          </p:cNvPr>
          <p:cNvSpPr txBox="1"/>
          <p:nvPr/>
        </p:nvSpPr>
        <p:spPr>
          <a:xfrm>
            <a:off x="3158386" y="3516404"/>
            <a:ext cx="411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ABSTRACCIÓN</a:t>
            </a:r>
            <a:endParaRPr lang="es-E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BAEFF75-6E53-4AFE-A362-C03C6BCB4652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64EACED-0020-4E52-BC0A-B79ADE605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6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14" grpId="0"/>
          <p:bldP spid="15" grpId="0"/>
          <p:bldP spid="16" grpId="0"/>
          <p:bldP spid="17" grpId="0"/>
          <p:bldP spid="18" grpId="0"/>
          <p:bldP spid="19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14" grpId="0"/>
          <p:bldP spid="15" grpId="0"/>
          <p:bldP spid="16" grpId="0"/>
          <p:bldP spid="17" grpId="0"/>
          <p:bldP spid="18" grpId="0"/>
          <p:bldP spid="19" grpId="0"/>
          <p:bldP spid="11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B703D1D-55DD-4F33-9EE3-977136F938A9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CLASE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C93415-877F-4C6F-AAB8-CFCF25EAD829}"/>
              </a:ext>
            </a:extLst>
          </p:cNvPr>
          <p:cNvSpPr txBox="1"/>
          <p:nvPr/>
        </p:nvSpPr>
        <p:spPr>
          <a:xfrm>
            <a:off x="995680" y="2387600"/>
            <a:ext cx="4116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POO trabajamos con clases y objetos: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9DD4030-EA1E-4744-BE6F-1EE1E91468F5}"/>
              </a:ext>
            </a:extLst>
          </p:cNvPr>
          <p:cNvSpPr/>
          <p:nvPr/>
        </p:nvSpPr>
        <p:spPr>
          <a:xfrm>
            <a:off x="7319310" y="2499360"/>
            <a:ext cx="3877010" cy="2644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lIns="0" tIns="0" rIns="0" bIns="0" rtlCol="0"/>
          <a:lstStyle/>
          <a:p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282B2AB-F1FD-48CE-A5E3-E936C649ECB3}"/>
              </a:ext>
            </a:extLst>
          </p:cNvPr>
          <p:cNvSpPr txBox="1"/>
          <p:nvPr/>
        </p:nvSpPr>
        <p:spPr>
          <a:xfrm>
            <a:off x="995680" y="2777463"/>
            <a:ext cx="6096000" cy="244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Una clase es un modelo donde se redactan las características comunes a un grupo de objetos.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clase representa al conjunto de objetos que comparten una estructura y un comportamiento comunes.</a:t>
            </a:r>
          </a:p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Dicho de otro modo, una clase no es más que un conjunto de especificaciones que determinan cómo se van a comportar cierto tipo de elementos. Estos elementos, creados a partir de las especificaciones de la clase, es lo que llamamos objetos.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3395ED-7253-47FF-9C82-2950E93CE6C0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7AA4EFC-CFAE-4F60-BCFD-17DD1FBD4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7" grpId="0" animBg="1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7" grpId="0" animBg="1"/>
          <p:bldP spid="9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E56643-729D-43CC-8FB5-E317DD3C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752885"/>
            <a:ext cx="5080000" cy="317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892A794-2A13-4877-8BDB-48B65CD67128}"/>
              </a:ext>
            </a:extLst>
          </p:cNvPr>
          <p:cNvSpPr/>
          <p:nvPr/>
        </p:nvSpPr>
        <p:spPr>
          <a:xfrm>
            <a:off x="1336847" y="4558408"/>
            <a:ext cx="3974884" cy="124061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PROPIEDADES. Características 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B1D6C9D-F216-4734-97C1-3FA8C72B2BBB}"/>
              </a:ext>
            </a:extLst>
          </p:cNvPr>
          <p:cNvSpPr/>
          <p:nvPr/>
        </p:nvSpPr>
        <p:spPr>
          <a:xfrm>
            <a:off x="6880269" y="4558408"/>
            <a:ext cx="3974884" cy="124061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MÉTODOS. </a:t>
            </a:r>
          </a:p>
          <a:p>
            <a:pPr algn="ctr"/>
            <a:r>
              <a:rPr lang="es-ES" sz="2400" dirty="0"/>
              <a:t>Capacidades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00B7F96-5A0D-40D5-B397-41A74B6FF375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OBJETO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9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2E08B2F-25C0-4149-8CA5-570A1E28D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53" y="243112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AD05FA-161F-48C3-AF4B-A14C04F7046F}"/>
              </a:ext>
            </a:extLst>
          </p:cNvPr>
          <p:cNvSpPr/>
          <p:nvPr/>
        </p:nvSpPr>
        <p:spPr>
          <a:xfrm>
            <a:off x="538696" y="303718"/>
            <a:ext cx="2560103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 err="1">
                <a:solidFill>
                  <a:schemeClr val="bg1"/>
                </a:solidFill>
                <a:sym typeface="Arial"/>
              </a:rPr>
              <a:t>ABSTRACIÓN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2E178E-5DA0-4842-930B-96CD1224BC7D}"/>
              </a:ext>
            </a:extLst>
          </p:cNvPr>
          <p:cNvSpPr txBox="1"/>
          <p:nvPr/>
        </p:nvSpPr>
        <p:spPr>
          <a:xfrm>
            <a:off x="1494698" y="1698139"/>
            <a:ext cx="9227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Proceso por el que definimos las características que nos interesa introducir en nuestros objetos: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FEA9F4-FE9C-4A44-AFB9-B992F5B15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88" y="4141393"/>
            <a:ext cx="2224022" cy="129827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3529713-E57A-486A-8BC4-F3F1FD404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05" y="2533179"/>
            <a:ext cx="2254268" cy="2906486"/>
          </a:xfrm>
          <a:prstGeom prst="rect">
            <a:avLst/>
          </a:prstGeom>
        </p:spPr>
      </p:pic>
      <p:graphicFrame>
        <p:nvGraphicFramePr>
          <p:cNvPr id="14" name="Tabla 9">
            <a:extLst>
              <a:ext uri="{FF2B5EF4-FFF2-40B4-BE49-F238E27FC236}">
                <a16:creationId xmlns:a16="http://schemas.microsoft.com/office/drawing/2014/main" id="{848CD537-D256-4CEA-A05C-8BD346675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754457"/>
              </p:ext>
            </p:extLst>
          </p:nvPr>
        </p:nvGraphicFramePr>
        <p:xfrm>
          <a:off x="4523377" y="2431126"/>
          <a:ext cx="1376679" cy="369227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76679">
                  <a:extLst>
                    <a:ext uri="{9D8B030D-6E8A-4147-A177-3AD203B41FA5}">
                      <a16:colId xmlns:a16="http://schemas.microsoft.com/office/drawing/2014/main" val="3259340425"/>
                    </a:ext>
                  </a:extLst>
                </a:gridCol>
              </a:tblGrid>
              <a:tr h="464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08633"/>
                  </a:ext>
                </a:extLst>
              </a:tr>
              <a:tr h="3227314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 marca</a:t>
                      </a:r>
                    </a:p>
                    <a:p>
                      <a:pPr algn="l"/>
                      <a:r>
                        <a:rPr lang="es-ES" dirty="0"/>
                        <a:t> modelo</a:t>
                      </a:r>
                    </a:p>
                    <a:p>
                      <a:pPr algn="l"/>
                      <a:r>
                        <a:rPr lang="es-ES" dirty="0"/>
                        <a:t> matricula</a:t>
                      </a:r>
                    </a:p>
                    <a:p>
                      <a:pPr algn="l"/>
                      <a:r>
                        <a:rPr lang="es-ES" dirty="0"/>
                        <a:t> kilómetros</a:t>
                      </a:r>
                    </a:p>
                    <a:p>
                      <a:pPr algn="l"/>
                      <a:r>
                        <a:rPr lang="es-ES" dirty="0"/>
                        <a:t> revisiones</a:t>
                      </a:r>
                    </a:p>
                    <a:p>
                      <a:pPr algn="l"/>
                      <a:r>
                        <a:rPr lang="es-ES" dirty="0"/>
                        <a:t> averiado</a:t>
                      </a:r>
                    </a:p>
                    <a:p>
                      <a:pPr algn="l"/>
                      <a:r>
                        <a:rPr lang="es-ES" dirty="0"/>
                        <a:t> Inyección</a:t>
                      </a:r>
                    </a:p>
                    <a:p>
                      <a:pPr algn="l"/>
                      <a:r>
                        <a:rPr lang="es-ES" dirty="0"/>
                        <a:t> Electrónica</a:t>
                      </a:r>
                    </a:p>
                    <a:p>
                      <a:pPr algn="l"/>
                      <a:r>
                        <a:rPr lang="es-ES" dirty="0"/>
                        <a:t> filtros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02407"/>
                  </a:ext>
                </a:extLst>
              </a:tr>
            </a:tbl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88767E2E-5DC7-4E83-9C43-2B29F13A6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217" y="4098001"/>
            <a:ext cx="2224022" cy="129827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802AA19-D9BE-4222-A264-6093F867B74E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401EC82-E166-41DC-8B80-B68A09E27D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graphicFrame>
        <p:nvGraphicFramePr>
          <p:cNvPr id="13" name="Tabla 9">
            <a:extLst>
              <a:ext uri="{FF2B5EF4-FFF2-40B4-BE49-F238E27FC236}">
                <a16:creationId xmlns:a16="http://schemas.microsoft.com/office/drawing/2014/main" id="{DC24CB90-1E6E-4AF7-8426-BA0605F26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0704"/>
              </p:ext>
            </p:extLst>
          </p:nvPr>
        </p:nvGraphicFramePr>
        <p:xfrm>
          <a:off x="6297554" y="2455063"/>
          <a:ext cx="1376679" cy="369227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76679">
                  <a:extLst>
                    <a:ext uri="{9D8B030D-6E8A-4147-A177-3AD203B41FA5}">
                      <a16:colId xmlns:a16="http://schemas.microsoft.com/office/drawing/2014/main" val="3259340425"/>
                    </a:ext>
                  </a:extLst>
                </a:gridCol>
              </a:tblGrid>
              <a:tr h="464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08633"/>
                  </a:ext>
                </a:extLst>
              </a:tr>
              <a:tr h="3227314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  marca</a:t>
                      </a:r>
                    </a:p>
                    <a:p>
                      <a:pPr algn="l"/>
                      <a:r>
                        <a:rPr lang="es-ES" dirty="0"/>
                        <a:t>  modelo</a:t>
                      </a:r>
                    </a:p>
                    <a:p>
                      <a:pPr algn="l"/>
                      <a:r>
                        <a:rPr lang="es-ES" dirty="0"/>
                        <a:t>  matricula</a:t>
                      </a:r>
                    </a:p>
                    <a:p>
                      <a:pPr algn="l"/>
                      <a:r>
                        <a:rPr lang="es-ES" dirty="0"/>
                        <a:t>  kilómetros</a:t>
                      </a:r>
                    </a:p>
                    <a:p>
                      <a:pPr algn="l"/>
                      <a:r>
                        <a:rPr lang="es-ES" dirty="0"/>
                        <a:t>  precio</a:t>
                      </a:r>
                    </a:p>
                    <a:p>
                      <a:pPr algn="l"/>
                      <a:r>
                        <a:rPr lang="es-ES" dirty="0"/>
                        <a:t>  extras</a:t>
                      </a:r>
                    </a:p>
                    <a:p>
                      <a:pPr algn="l"/>
                      <a:r>
                        <a:rPr lang="es-ES" dirty="0"/>
                        <a:t>  póliza</a:t>
                      </a:r>
                    </a:p>
                    <a:p>
                      <a:pPr algn="l"/>
                      <a:r>
                        <a:rPr lang="es-ES" dirty="0"/>
                        <a:t>  pago</a:t>
                      </a:r>
                    </a:p>
                    <a:p>
                      <a:pPr algn="l"/>
                      <a:endParaRPr lang="es-E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02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02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fill="hold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892A794-2A13-4877-8BDB-48B65CD67128}"/>
              </a:ext>
            </a:extLst>
          </p:cNvPr>
          <p:cNvSpPr/>
          <p:nvPr/>
        </p:nvSpPr>
        <p:spPr>
          <a:xfrm>
            <a:off x="1336847" y="4558408"/>
            <a:ext cx="3974884" cy="124061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PROPIEDADES. Características 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B1D6C9D-F216-4734-97C1-3FA8C72B2BBB}"/>
              </a:ext>
            </a:extLst>
          </p:cNvPr>
          <p:cNvSpPr/>
          <p:nvPr/>
        </p:nvSpPr>
        <p:spPr>
          <a:xfrm>
            <a:off x="6880269" y="4558408"/>
            <a:ext cx="3974884" cy="124061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MÉTODOS. </a:t>
            </a:r>
          </a:p>
          <a:p>
            <a:pPr algn="ctr"/>
            <a:r>
              <a:rPr lang="es-ES" sz="2400" dirty="0"/>
              <a:t>Capacidades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3074" name="Picture 2" descr="Nombre De Usuario - Icon PNG Image | Transparent PNG Free Download on  SeekPNG">
            <a:extLst>
              <a:ext uri="{FF2B5EF4-FFF2-40B4-BE49-F238E27FC236}">
                <a16:creationId xmlns:a16="http://schemas.microsoft.com/office/drawing/2014/main" id="{B3B140F2-44D4-4A3A-AB8A-555CDBCC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49" y="849919"/>
            <a:ext cx="5103902" cy="30685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9156429-A8FE-454A-8180-6D92E17B6558}"/>
              </a:ext>
            </a:extLst>
          </p:cNvPr>
          <p:cNvSpPr txBox="1"/>
          <p:nvPr/>
        </p:nvSpPr>
        <p:spPr>
          <a:xfrm>
            <a:off x="1122255" y="1691780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LOGIN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D0A458F-EC9F-43CB-BD2C-ADF0F544D8C9}"/>
              </a:ext>
            </a:extLst>
          </p:cNvPr>
          <p:cNvSpPr txBox="1"/>
          <p:nvPr/>
        </p:nvSpPr>
        <p:spPr>
          <a:xfrm>
            <a:off x="1122255" y="2164527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PASSWORD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7C62210-55E3-4A9E-9E9F-06E39C495E61}"/>
              </a:ext>
            </a:extLst>
          </p:cNvPr>
          <p:cNvSpPr txBox="1"/>
          <p:nvPr/>
        </p:nvSpPr>
        <p:spPr>
          <a:xfrm>
            <a:off x="1122255" y="2636965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B08BF6-8C12-4704-B9FC-FE3A11A2BB48}"/>
              </a:ext>
            </a:extLst>
          </p:cNvPr>
          <p:cNvSpPr txBox="1"/>
          <p:nvPr/>
        </p:nvSpPr>
        <p:spPr>
          <a:xfrm>
            <a:off x="1122255" y="3109403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PERMISOS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0DF470-4F22-470C-893A-B89033AB1F86}"/>
              </a:ext>
            </a:extLst>
          </p:cNvPr>
          <p:cNvSpPr txBox="1"/>
          <p:nvPr/>
        </p:nvSpPr>
        <p:spPr>
          <a:xfrm>
            <a:off x="9376664" y="1691780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LOGUEARSE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8B8A07B-F509-445A-9B08-07017A88A122}"/>
              </a:ext>
            </a:extLst>
          </p:cNvPr>
          <p:cNvSpPr txBox="1"/>
          <p:nvPr/>
        </p:nvSpPr>
        <p:spPr>
          <a:xfrm>
            <a:off x="9376664" y="2164527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BORRARSE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BE35F15-8630-43A0-B533-46ABD1DE2DB5}"/>
              </a:ext>
            </a:extLst>
          </p:cNvPr>
          <p:cNvSpPr txBox="1"/>
          <p:nvPr/>
        </p:nvSpPr>
        <p:spPr>
          <a:xfrm>
            <a:off x="9376664" y="2636965"/>
            <a:ext cx="2393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PUBLICAR EN FORO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E9829AE-C5E3-455D-BAAD-82C1E57F7CF5}"/>
              </a:ext>
            </a:extLst>
          </p:cNvPr>
          <p:cNvSpPr txBox="1"/>
          <p:nvPr/>
        </p:nvSpPr>
        <p:spPr>
          <a:xfrm>
            <a:off x="9376664" y="3109403"/>
            <a:ext cx="20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COMPRAR</a:t>
            </a:r>
          </a:p>
        </p:txBody>
      </p:sp>
    </p:spTree>
    <p:extLst>
      <p:ext uri="{BB962C8B-B14F-4D97-AF65-F5344CB8AC3E}">
        <p14:creationId xmlns:p14="http://schemas.microsoft.com/office/powerpoint/2010/main" val="13313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6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6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ntr" presetSubtype="2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6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0A55B5D-3C09-4316-A093-0312CD7E7DDC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D6542-D842-499C-8E4F-BA5EC31A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5122" name="Picture 2" descr="Hyundai apuesta todo por los eléctricos con su nueva plataforma E-GMP - La  Tercera">
            <a:extLst>
              <a:ext uri="{FF2B5EF4-FFF2-40B4-BE49-F238E27FC236}">
                <a16:creationId xmlns:a16="http://schemas.microsoft.com/office/drawing/2014/main" id="{456576EC-81C4-415F-819D-DE83437A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818" y="1292419"/>
            <a:ext cx="2344364" cy="12366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FA4E23-6783-4184-A3E7-A7F0206DE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9" y="4328929"/>
            <a:ext cx="3367623" cy="164199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431F619-764F-4F7E-AA2F-2331F35D7D30}"/>
              </a:ext>
            </a:extLst>
          </p:cNvPr>
          <p:cNvSpPr txBox="1"/>
          <p:nvPr/>
        </p:nvSpPr>
        <p:spPr>
          <a:xfrm>
            <a:off x="4820951" y="704301"/>
            <a:ext cx="2427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CLASE COCHE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D4F053-A44F-4F3B-A8A1-5F76E2950EB2}"/>
              </a:ext>
            </a:extLst>
          </p:cNvPr>
          <p:cNvSpPr txBox="1"/>
          <p:nvPr/>
        </p:nvSpPr>
        <p:spPr>
          <a:xfrm>
            <a:off x="1184559" y="3363531"/>
            <a:ext cx="2457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OBJETO   Dacia Sandero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5B1319-0287-44FC-BE44-34143BAC8C35}"/>
              </a:ext>
            </a:extLst>
          </p:cNvPr>
          <p:cNvSpPr txBox="1"/>
          <p:nvPr/>
        </p:nvSpPr>
        <p:spPr>
          <a:xfrm>
            <a:off x="4767011" y="3375177"/>
            <a:ext cx="25353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OBJETO Renault Arcana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273999E2-1B91-438D-B459-CCF3664AD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946" y="4328929"/>
            <a:ext cx="2964411" cy="156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42DEBB5-D372-42FE-AF41-D525671CFB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43" y="4270386"/>
            <a:ext cx="2535346" cy="152120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0D548EE-B60A-4323-9487-6E235588C919}"/>
              </a:ext>
            </a:extLst>
          </p:cNvPr>
          <p:cNvSpPr txBox="1"/>
          <p:nvPr/>
        </p:nvSpPr>
        <p:spPr>
          <a:xfrm>
            <a:off x="8343095" y="3359212"/>
            <a:ext cx="25353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OBJETO Renault </a:t>
            </a:r>
            <a:r>
              <a:rPr lang="es-ES" sz="2400" b="1" dirty="0" err="1">
                <a:solidFill>
                  <a:schemeClr val="bg1"/>
                </a:solidFill>
              </a:rPr>
              <a:t>Clio</a:t>
            </a:r>
            <a:endParaRPr lang="es-E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B703D1D-55DD-4F33-9EE3-977136F938A9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POO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FDFB95C-9CDB-4C4F-BC95-789E6EEB7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999113"/>
              </p:ext>
            </p:extLst>
          </p:nvPr>
        </p:nvGraphicFramePr>
        <p:xfrm>
          <a:off x="1645343" y="2517761"/>
          <a:ext cx="8598114" cy="3271857"/>
        </p:xfrm>
        <a:graphic>
          <a:graphicData uri="http://schemas.openxmlformats.org/drawingml/2006/table">
            <a:tbl>
              <a:tblPr firstRow="1" firstCol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  <a:reflection blurRad="6350" stA="50000" endA="275" endPos="40000" dist="101600" dir="5400000" sy="-100000" algn="bl" rotWithShape="0"/>
                </a:effectLst>
                <a:tableStyleId>{22838BEF-8BB2-4498-84A7-C5851F593DF1}</a:tableStyleId>
              </a:tblPr>
              <a:tblGrid>
                <a:gridCol w="4484327">
                  <a:extLst>
                    <a:ext uri="{9D8B030D-6E8A-4147-A177-3AD203B41FA5}">
                      <a16:colId xmlns:a16="http://schemas.microsoft.com/office/drawing/2014/main" val="2554157853"/>
                    </a:ext>
                  </a:extLst>
                </a:gridCol>
                <a:gridCol w="2311169">
                  <a:extLst>
                    <a:ext uri="{9D8B030D-6E8A-4147-A177-3AD203B41FA5}">
                      <a16:colId xmlns:a16="http://schemas.microsoft.com/office/drawing/2014/main" val="1310466427"/>
                    </a:ext>
                  </a:extLst>
                </a:gridCol>
                <a:gridCol w="1802618">
                  <a:extLst>
                    <a:ext uri="{9D8B030D-6E8A-4147-A177-3AD203B41FA5}">
                      <a16:colId xmlns:a16="http://schemas.microsoft.com/office/drawing/2014/main" val="1769462310"/>
                    </a:ext>
                  </a:extLst>
                </a:gridCol>
              </a:tblGrid>
              <a:tr h="5510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es-ES" sz="1600" dirty="0">
                          <a:effectLst/>
                        </a:rPr>
                        <a:t>Objeto</a:t>
                      </a:r>
                      <a:endParaRPr lang="es-E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es-ES" sz="1600">
                          <a:effectLst/>
                        </a:rPr>
                        <a:t>Propiedades</a:t>
                      </a:r>
                      <a:endParaRPr lang="es-E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es-ES" sz="1600" dirty="0">
                          <a:effectLst/>
                        </a:rPr>
                        <a:t>Métodos</a:t>
                      </a:r>
                      <a:endParaRPr lang="es-E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19903530"/>
                  </a:ext>
                </a:extLst>
              </a:tr>
              <a:tr h="2720792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es-ES" sz="115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   </a:t>
                      </a:r>
                      <a:r>
                        <a:rPr lang="es-ES" sz="1400" dirty="0" err="1">
                          <a:effectLst/>
                        </a:rPr>
                        <a:t>car.marca</a:t>
                      </a:r>
                      <a:r>
                        <a:rPr lang="es-ES" sz="1400" dirty="0">
                          <a:effectLst/>
                        </a:rPr>
                        <a:t> = </a:t>
                      </a:r>
                      <a:r>
                        <a:rPr lang="es-ES" sz="1400" dirty="0" err="1">
                          <a:effectLst/>
                        </a:rPr>
                        <a:t>Seat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   </a:t>
                      </a:r>
                      <a:r>
                        <a:rPr lang="es-ES" sz="1400" dirty="0" err="1">
                          <a:effectLst/>
                        </a:rPr>
                        <a:t>car.modelo</a:t>
                      </a:r>
                      <a:r>
                        <a:rPr lang="es-ES" sz="1400" dirty="0">
                          <a:effectLst/>
                        </a:rPr>
                        <a:t> = </a:t>
                      </a:r>
                      <a:r>
                        <a:rPr lang="es-ES" sz="1400" dirty="0" err="1">
                          <a:effectLst/>
                        </a:rPr>
                        <a:t>Leon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   </a:t>
                      </a:r>
                      <a:r>
                        <a:rPr lang="es-ES" sz="1400" dirty="0" err="1">
                          <a:effectLst/>
                        </a:rPr>
                        <a:t>car.peso</a:t>
                      </a:r>
                      <a:r>
                        <a:rPr lang="es-ES" sz="1400" dirty="0">
                          <a:effectLst/>
                        </a:rPr>
                        <a:t> = </a:t>
                      </a:r>
                      <a:r>
                        <a:rPr lang="es-ES" sz="1400" dirty="0" err="1">
                          <a:effectLst/>
                        </a:rPr>
                        <a:t>950kg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   </a:t>
                      </a:r>
                      <a:r>
                        <a:rPr lang="es-ES" sz="1400" dirty="0" err="1">
                          <a:effectLst/>
                        </a:rPr>
                        <a:t>car.color</a:t>
                      </a:r>
                      <a:r>
                        <a:rPr lang="es-ES" sz="1400" dirty="0">
                          <a:effectLst/>
                        </a:rPr>
                        <a:t> = Rojo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</a:t>
                      </a:r>
                      <a:r>
                        <a:rPr lang="es-ES" sz="1400" dirty="0" err="1">
                          <a:effectLst/>
                        </a:rPr>
                        <a:t>car.arrancar</a:t>
                      </a:r>
                      <a:r>
                        <a:rPr lang="es-ES" sz="1400" dirty="0">
                          <a:effectLst/>
                        </a:rPr>
                        <a:t> ()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</a:t>
                      </a:r>
                      <a:r>
                        <a:rPr lang="es-ES" sz="1400" dirty="0" err="1">
                          <a:effectLst/>
                        </a:rPr>
                        <a:t>car.girar</a:t>
                      </a:r>
                      <a:r>
                        <a:rPr lang="es-ES" sz="1400" dirty="0">
                          <a:effectLst/>
                        </a:rPr>
                        <a:t> ()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</a:t>
                      </a:r>
                      <a:r>
                        <a:rPr lang="es-ES" sz="1400" dirty="0" err="1">
                          <a:effectLst/>
                        </a:rPr>
                        <a:t>car.frenar</a:t>
                      </a:r>
                      <a:r>
                        <a:rPr lang="es-ES" sz="1400" dirty="0">
                          <a:effectLst/>
                        </a:rPr>
                        <a:t> ()</a:t>
                      </a:r>
                      <a:br>
                        <a:rPr lang="es-ES" sz="1400" dirty="0">
                          <a:effectLst/>
                        </a:rPr>
                      </a:b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    </a:t>
                      </a:r>
                      <a:r>
                        <a:rPr lang="es-ES" sz="1400" dirty="0" err="1">
                          <a:effectLst/>
                        </a:rPr>
                        <a:t>car.acelerar</a:t>
                      </a:r>
                      <a:r>
                        <a:rPr lang="es-ES" sz="1400" dirty="0">
                          <a:effectLst/>
                        </a:rPr>
                        <a:t> ()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57959245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3C93415-877F-4C6F-AAB8-CFCF25EAD829}"/>
              </a:ext>
            </a:extLst>
          </p:cNvPr>
          <p:cNvSpPr txBox="1"/>
          <p:nvPr/>
        </p:nvSpPr>
        <p:spPr>
          <a:xfrm>
            <a:off x="1482057" y="1488652"/>
            <a:ext cx="5599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</a:t>
            </a:r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los objetos tienen propiedades y métodos.</a:t>
            </a:r>
          </a:p>
        </p:txBody>
      </p:sp>
      <p:pic>
        <p:nvPicPr>
          <p:cNvPr id="1026" name="Picture 2" descr="Talleres Saldavi - Certified First">
            <a:extLst>
              <a:ext uri="{FF2B5EF4-FFF2-40B4-BE49-F238E27FC236}">
                <a16:creationId xmlns:a16="http://schemas.microsoft.com/office/drawing/2014/main" id="{91518C08-A770-450E-92F8-4AB92D58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3273109"/>
            <a:ext cx="3120357" cy="1938972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B9A80D7-A09A-4BDF-8821-C5E42AD3E66C}"/>
              </a:ext>
            </a:extLst>
          </p:cNvPr>
          <p:cNvSpPr txBox="1"/>
          <p:nvPr/>
        </p:nvSpPr>
        <p:spPr>
          <a:xfrm>
            <a:off x="1482056" y="1785215"/>
            <a:ext cx="9490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atributos definen el estado de cada objeto de esa clase y los métodos su comportamiento.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DF6806-FC37-4E2A-84A6-0E321F2E2BE5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6BC7D62-30B2-44E4-9CF0-A1AE73993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7" grpId="0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B703D1D-55DD-4F33-9EE3-977136F938A9}"/>
              </a:ext>
            </a:extLst>
          </p:cNvPr>
          <p:cNvSpPr/>
          <p:nvPr/>
        </p:nvSpPr>
        <p:spPr>
          <a:xfrm>
            <a:off x="406617" y="202108"/>
            <a:ext cx="2176162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POO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aphicFrame>
        <p:nvGraphicFramePr>
          <p:cNvPr id="5" name="Tabla 9">
            <a:extLst>
              <a:ext uri="{FF2B5EF4-FFF2-40B4-BE49-F238E27FC236}">
                <a16:creationId xmlns:a16="http://schemas.microsoft.com/office/drawing/2014/main" id="{E01813CA-4B6C-46F8-ABB8-6EB125F3D482}"/>
              </a:ext>
            </a:extLst>
          </p:cNvPr>
          <p:cNvGraphicFramePr>
            <a:graphicFrameLocks noGrp="1"/>
          </p:cNvGraphicFramePr>
          <p:nvPr/>
        </p:nvGraphicFramePr>
        <p:xfrm>
          <a:off x="3881120" y="1901613"/>
          <a:ext cx="1188720" cy="342053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3259340425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08633"/>
                  </a:ext>
                </a:extLst>
              </a:tr>
              <a:tr h="1415627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   Color</a:t>
                      </a:r>
                    </a:p>
                    <a:p>
                      <a:pPr algn="l"/>
                      <a:r>
                        <a:rPr lang="es-ES" dirty="0"/>
                        <a:t>   Largo</a:t>
                      </a:r>
                    </a:p>
                    <a:p>
                      <a:pPr algn="l"/>
                      <a:r>
                        <a:rPr lang="es-ES" dirty="0"/>
                        <a:t>   Ancho</a:t>
                      </a:r>
                    </a:p>
                    <a:p>
                      <a:pPr algn="l"/>
                      <a:r>
                        <a:rPr lang="es-ES" dirty="0"/>
                        <a:t>  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02407"/>
                  </a:ext>
                </a:extLst>
              </a:tr>
              <a:tr h="1415627">
                <a:tc>
                  <a:txBody>
                    <a:bodyPr/>
                    <a:lstStyle/>
                    <a:p>
                      <a:r>
                        <a:rPr lang="es-ES" dirty="0"/>
                        <a:t>  arrancar</a:t>
                      </a:r>
                    </a:p>
                    <a:p>
                      <a:r>
                        <a:rPr lang="es-ES" dirty="0"/>
                        <a:t>  acelerar</a:t>
                      </a:r>
                    </a:p>
                    <a:p>
                      <a:r>
                        <a:rPr lang="es-ES" dirty="0"/>
                        <a:t>  frenar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92620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3F0D9AFC-BAEC-44EA-B1DE-8E986408D5E2}"/>
              </a:ext>
            </a:extLst>
          </p:cNvPr>
          <p:cNvSpPr txBox="1"/>
          <p:nvPr/>
        </p:nvSpPr>
        <p:spPr>
          <a:xfrm>
            <a:off x="1247001" y="2779014"/>
            <a:ext cx="24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Propiedades (Atributos)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C16A7DB-7A45-4B62-87D1-55C425D90FAF}"/>
              </a:ext>
            </a:extLst>
          </p:cNvPr>
          <p:cNvSpPr txBox="1"/>
          <p:nvPr/>
        </p:nvSpPr>
        <p:spPr>
          <a:xfrm>
            <a:off x="1231499" y="4255790"/>
            <a:ext cx="24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 (funciones)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A6EA683-3A11-4851-AAF4-6576C64B0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48" y="1079000"/>
            <a:ext cx="2224022" cy="129827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F98961D-42FD-4063-9647-3014CE7EB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31" y="4996899"/>
            <a:ext cx="2325049" cy="123433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69DD6ADB-D8BC-4B89-ADE3-339737837C37}"/>
              </a:ext>
            </a:extLst>
          </p:cNvPr>
          <p:cNvCxnSpPr>
            <a:cxnSpLocks/>
          </p:cNvCxnSpPr>
          <p:nvPr/>
        </p:nvCxnSpPr>
        <p:spPr>
          <a:xfrm flipV="1">
            <a:off x="5069840" y="2225040"/>
            <a:ext cx="1625600" cy="14122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B090D84-C9BE-41F7-8F35-7850F6D478C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069840" y="3611880"/>
            <a:ext cx="155448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3648683-D41C-483E-AABF-A5B519393C2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069840" y="3611880"/>
            <a:ext cx="1778000" cy="18034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5D53455-D630-4667-A595-5554A3666F9F}"/>
              </a:ext>
            </a:extLst>
          </p:cNvPr>
          <p:cNvSpPr txBox="1"/>
          <p:nvPr/>
        </p:nvSpPr>
        <p:spPr>
          <a:xfrm>
            <a:off x="9535439" y="663773"/>
            <a:ext cx="112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Coche_1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65043A1-57B6-407E-9B4D-AC206C6030F8}"/>
              </a:ext>
            </a:extLst>
          </p:cNvPr>
          <p:cNvSpPr txBox="1"/>
          <p:nvPr/>
        </p:nvSpPr>
        <p:spPr>
          <a:xfrm>
            <a:off x="9535439" y="2779014"/>
            <a:ext cx="112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Coche_2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58B8EEB-3395-458D-A7F3-1EB517F9BE2A}"/>
              </a:ext>
            </a:extLst>
          </p:cNvPr>
          <p:cNvSpPr txBox="1"/>
          <p:nvPr/>
        </p:nvSpPr>
        <p:spPr>
          <a:xfrm>
            <a:off x="9535439" y="4524923"/>
            <a:ext cx="112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Coche_3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4F0A906-ED04-4B9F-A83C-BA81175D3A8E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835A5FC-A0F5-4E4C-979A-7AFC1450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AB81FA0-F356-427A-AAEA-4732B817C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628" y="2618412"/>
            <a:ext cx="2224022" cy="129827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39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1" grpId="0"/>
          <p:bldP spid="12" grpId="0"/>
          <p:bldP spid="31" grpId="0"/>
          <p:bldP spid="32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1" grpId="0"/>
          <p:bldP spid="12" grpId="0"/>
          <p:bldP spid="31" grpId="0"/>
          <p:bldP spid="32" grpId="0"/>
          <p:bldP spid="33" grpId="0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5A30125-209F-4566-AA28-347AC71705BA}"/>
              </a:ext>
            </a:extLst>
          </p:cNvPr>
          <p:cNvSpPr/>
          <p:nvPr/>
        </p:nvSpPr>
        <p:spPr>
          <a:xfrm>
            <a:off x="406616" y="202108"/>
            <a:ext cx="3159115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CONSTRUCTORES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5A6047-5AD6-4253-81D0-C2E26037C229}"/>
              </a:ext>
            </a:extLst>
          </p:cNvPr>
          <p:cNvSpPr txBox="1"/>
          <p:nvPr/>
        </p:nvSpPr>
        <p:spPr>
          <a:xfrm>
            <a:off x="1694830" y="1482609"/>
            <a:ext cx="920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con el que le damos un estado inicial a los objetos de nuestra clase.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9CEA5E-12BF-49D7-9D72-C15B20E00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79" y="3248574"/>
            <a:ext cx="2585245" cy="1673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0AC038-8F02-49AF-9348-5B79348A1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01" y="4629318"/>
            <a:ext cx="5391462" cy="20217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537A53-DEF1-44A5-94D3-A19C66AAF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605" y="3282583"/>
            <a:ext cx="2727585" cy="18183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A38245-0570-47C2-9DD8-E74680831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04" y="1458183"/>
            <a:ext cx="3168565" cy="237642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27F54B-8760-4960-ACAF-663751643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982" y="1851941"/>
            <a:ext cx="1533739" cy="1246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4" name="Tabla 9">
            <a:extLst>
              <a:ext uri="{FF2B5EF4-FFF2-40B4-BE49-F238E27FC236}">
                <a16:creationId xmlns:a16="http://schemas.microsoft.com/office/drawing/2014/main" id="{9594A5F6-16C3-4EEA-A199-BF63EE04D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673666"/>
              </p:ext>
            </p:extLst>
          </p:nvPr>
        </p:nvGraphicFramePr>
        <p:xfrm>
          <a:off x="4489807" y="2232154"/>
          <a:ext cx="1563693" cy="379389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63693">
                  <a:extLst>
                    <a:ext uri="{9D8B030D-6E8A-4147-A177-3AD203B41FA5}">
                      <a16:colId xmlns:a16="http://schemas.microsoft.com/office/drawing/2014/main" val="3259340425"/>
                    </a:ext>
                  </a:extLst>
                </a:gridCol>
              </a:tblGrid>
              <a:tr h="5210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08633"/>
                  </a:ext>
                </a:extLst>
              </a:tr>
              <a:tr h="2021213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Marca</a:t>
                      </a:r>
                    </a:p>
                    <a:p>
                      <a:pPr algn="l"/>
                      <a:r>
                        <a:rPr lang="es-ES" dirty="0"/>
                        <a:t>Modelo</a:t>
                      </a:r>
                    </a:p>
                    <a:p>
                      <a:pPr algn="l"/>
                      <a:r>
                        <a:rPr lang="es-ES" dirty="0"/>
                        <a:t>Ancho = 120</a:t>
                      </a:r>
                    </a:p>
                    <a:p>
                      <a:pPr algn="l"/>
                      <a:r>
                        <a:rPr lang="es-ES" dirty="0"/>
                        <a:t>Largo = 380</a:t>
                      </a:r>
                    </a:p>
                    <a:p>
                      <a:pPr algn="l"/>
                      <a:r>
                        <a:rPr lang="es-ES" dirty="0"/>
                        <a:t>Peso</a:t>
                      </a:r>
                    </a:p>
                    <a:p>
                      <a:pPr algn="l"/>
                      <a:r>
                        <a:rPr lang="es-ES" dirty="0"/>
                        <a:t>Color</a:t>
                      </a:r>
                    </a:p>
                    <a:p>
                      <a:pPr algn="l"/>
                      <a:r>
                        <a:rPr lang="es-ES" dirty="0" err="1"/>
                        <a:t>Park_assistan</a:t>
                      </a:r>
                      <a:endParaRPr lang="es-E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02407"/>
                  </a:ext>
                </a:extLst>
              </a:tr>
              <a:tr h="1251655">
                <a:tc>
                  <a:txBody>
                    <a:bodyPr/>
                    <a:lstStyle/>
                    <a:p>
                      <a:r>
                        <a:rPr lang="es-ES" dirty="0"/>
                        <a:t>  arrancar</a:t>
                      </a:r>
                    </a:p>
                    <a:p>
                      <a:r>
                        <a:rPr lang="es-ES" dirty="0"/>
                        <a:t>  acelerar</a:t>
                      </a:r>
                    </a:p>
                    <a:p>
                      <a:r>
                        <a:rPr lang="es-ES" dirty="0"/>
                        <a:t>  frenar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92620"/>
                  </a:ext>
                </a:extLst>
              </a:tr>
            </a:tbl>
          </a:graphicData>
        </a:graphic>
      </p:graphicFrame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55B8C3C8-3453-43F2-9193-574F68D7BB94}"/>
              </a:ext>
            </a:extLst>
          </p:cNvPr>
          <p:cNvSpPr/>
          <p:nvPr/>
        </p:nvSpPr>
        <p:spPr>
          <a:xfrm>
            <a:off x="3565732" y="3894880"/>
            <a:ext cx="688965" cy="31265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BC75FB4-36F1-43AC-B880-D2FE7DA6B58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053500" y="2893102"/>
            <a:ext cx="1126789" cy="12359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EB157B0-692A-48A8-AC87-2B694C18961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053500" y="4129100"/>
            <a:ext cx="112678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E6D2785-2D80-48A4-9306-45BFDC12AA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053500" y="4129100"/>
            <a:ext cx="1275105" cy="17320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1CC80277-F8FB-459F-BD7C-259477C20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9485" y="3421591"/>
            <a:ext cx="1533739" cy="1200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565B5F7-7FB0-4E55-BD5C-227B743A9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9484" y="5100973"/>
            <a:ext cx="1533740" cy="1259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08ACF5E3-D885-4CF4-B068-5E99F5B89116}"/>
              </a:ext>
            </a:extLst>
          </p:cNvPr>
          <p:cNvSpPr/>
          <p:nvPr/>
        </p:nvSpPr>
        <p:spPr>
          <a:xfrm>
            <a:off x="12000" y="6365363"/>
            <a:ext cx="12179999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429875C-D7D3-4784-8B4C-E42742552E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47" y="6383911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6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" grpId="0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" grpId="0"/>
          <p:bldP spid="15" grpId="0" animBg="1"/>
        </p:bld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B2E5F52-A0CB-4B3F-B137-59BDA7C417C7}"/>
              </a:ext>
            </a:extLst>
          </p:cNvPr>
          <p:cNvGraphicFramePr/>
          <p:nvPr/>
        </p:nvGraphicFramePr>
        <p:xfrm>
          <a:off x="1081494" y="-295900"/>
          <a:ext cx="10029012" cy="6740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BC38350-45C5-41D5-BF54-EAC6DC879FBD}"/>
              </a:ext>
            </a:extLst>
          </p:cNvPr>
          <p:cNvSpPr/>
          <p:nvPr/>
        </p:nvSpPr>
        <p:spPr>
          <a:xfrm>
            <a:off x="1" y="6365363"/>
            <a:ext cx="12191999" cy="4926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27F66-2655-4348-8C7B-78C31DD57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436731"/>
            <a:ext cx="1085083" cy="3499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22233F9-5DD1-48F0-8462-56C79243A27C}"/>
              </a:ext>
            </a:extLst>
          </p:cNvPr>
          <p:cNvSpPr/>
          <p:nvPr/>
        </p:nvSpPr>
        <p:spPr>
          <a:xfrm>
            <a:off x="538696" y="303718"/>
            <a:ext cx="3267879" cy="9233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tx1">
                  <a:lumMod val="75000"/>
                  <a:alpha val="3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7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s-ES" sz="2400" b="1" dirty="0">
                <a:solidFill>
                  <a:schemeClr val="bg1"/>
                </a:solidFill>
              </a:rPr>
              <a:t>MODULARIZACIÓN</a:t>
            </a:r>
            <a:endParaRPr lang="es-ES" sz="2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270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rtlCol="0"/>
          <a:lstStyle/>
          <a:p>
            <a:pPr rtl="0"/>
            <a:r>
              <a:rPr lang="es-ES" noProof="1"/>
              <a:t>Declaración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80728" y="5657850"/>
            <a:ext cx="4974545" cy="912472"/>
          </a:xfrm>
        </p:spPr>
        <p:txBody>
          <a:bodyPr rtlCol="0"/>
          <a:lstStyle/>
          <a:p>
            <a:pPr rtl="0"/>
            <a:r>
              <a:rPr lang="es-ES" noProof="1"/>
              <a:t>Para saber el tipo de una variable:</a:t>
            </a:r>
          </a:p>
          <a:p>
            <a:r>
              <a:rPr lang="es-ES" sz="20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s-E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s-E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(entero)) </a:t>
            </a:r>
          </a:p>
          <a:p>
            <a:pPr rtl="0"/>
            <a:endParaRPr lang="es-ES" noProof="1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54621" y="844292"/>
            <a:ext cx="1800000" cy="360000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n_edad = 47 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8180623" y="1382656"/>
            <a:ext cx="1548000" cy="0"/>
          </a:xfrm>
          <a:prstGeom prst="line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01912" y="1776486"/>
            <a:ext cx="2705417" cy="359982"/>
          </a:xfrm>
        </p:spPr>
        <p:txBody>
          <a:bodyPr rtlCol="0"/>
          <a:lstStyle/>
          <a:p>
            <a:pPr rtl="0"/>
            <a:r>
              <a:rPr lang="es-ES" noProof="1"/>
              <a:t>MICONSTANTE = 3.1416</a:t>
            </a:r>
            <a:endParaRPr lang="es-E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180623" y="2426033"/>
            <a:ext cx="1548000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3909" y="2834972"/>
            <a:ext cx="2668178" cy="313502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s_miTexto1 = </a:t>
            </a:r>
            <a:r>
              <a:rPr lang="es-ES" noProof="1"/>
              <a:t>'</a:t>
            </a:r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Hola mundo'</a:t>
            </a:r>
          </a:p>
        </p:txBody>
      </p:sp>
      <p:cxnSp>
        <p:nvCxnSpPr>
          <p:cNvPr id="28" name="Conector recto 27" title="Línea divisoria">
            <a:extLst>
              <a:ext uri="{FF2B5EF4-FFF2-40B4-BE49-F238E27FC236}">
                <a16:creationId xmlns:a16="http://schemas.microsoft.com/office/drawing/2014/main" id="{FDEE8591-D916-4064-8CD3-2AD3F759B9E2}"/>
              </a:ext>
            </a:extLst>
          </p:cNvPr>
          <p:cNvCxnSpPr>
            <a:cxnSpLocks/>
          </p:cNvCxnSpPr>
          <p:nvPr/>
        </p:nvCxnSpPr>
        <p:spPr>
          <a:xfrm>
            <a:off x="8180623" y="3515849"/>
            <a:ext cx="1548000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8574" y="5051872"/>
            <a:ext cx="2186572" cy="313501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b_miBoolean = True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217862" y="5786232"/>
            <a:ext cx="15480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5</a:t>
            </a:fld>
            <a:endParaRPr lang="es-ES" noProof="1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551F0C65-8A9F-47BF-9236-6EF6CFD2876C}"/>
              </a:ext>
            </a:extLst>
          </p:cNvPr>
          <p:cNvSpPr txBox="1">
            <a:spLocks/>
          </p:cNvSpPr>
          <p:nvPr/>
        </p:nvSpPr>
        <p:spPr>
          <a:xfrm>
            <a:off x="7657771" y="3885744"/>
            <a:ext cx="2668178" cy="313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s_miTexto2 = '365'</a:t>
            </a:r>
          </a:p>
        </p:txBody>
      </p:sp>
      <p:cxnSp>
        <p:nvCxnSpPr>
          <p:cNvPr id="36" name="Conector recto 35" title="Línea divisoria">
            <a:extLst>
              <a:ext uri="{FF2B5EF4-FFF2-40B4-BE49-F238E27FC236}">
                <a16:creationId xmlns:a16="http://schemas.microsoft.com/office/drawing/2014/main" id="{659D3015-A129-4203-8FFF-A6EB5DB25B53}"/>
              </a:ext>
            </a:extLst>
          </p:cNvPr>
          <p:cNvCxnSpPr>
            <a:cxnSpLocks/>
          </p:cNvCxnSpPr>
          <p:nvPr/>
        </p:nvCxnSpPr>
        <p:spPr>
          <a:xfrm>
            <a:off x="8217862" y="4559206"/>
            <a:ext cx="1548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to 36">
            <a:extLst>
              <a:ext uri="{FF2B5EF4-FFF2-40B4-BE49-F238E27FC236}">
                <a16:creationId xmlns:a16="http://schemas.microsoft.com/office/drawing/2014/main" id="{7CE224F9-B72F-4809-8B5C-8E7D77233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636662"/>
              </p:ext>
            </p:extLst>
          </p:nvPr>
        </p:nvGraphicFramePr>
        <p:xfrm>
          <a:off x="680728" y="305765"/>
          <a:ext cx="4948017" cy="400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31920" imgH="838080" progId="">
                  <p:embed/>
                </p:oleObj>
              </mc:Choice>
              <mc:Fallback>
                <p:oleObj r:id="rId3" imgW="1231920" imgH="838080" progId="">
                  <p:embed/>
                  <p:pic>
                    <p:nvPicPr>
                      <p:cNvPr id="37" name="Objeto 36">
                        <a:extLst>
                          <a:ext uri="{FF2B5EF4-FFF2-40B4-BE49-F238E27FC236}">
                            <a16:creationId xmlns:a16="http://schemas.microsoft.com/office/drawing/2014/main" id="{7CE224F9-B72F-4809-8B5C-8E7D772332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728" y="305765"/>
                        <a:ext cx="4948017" cy="4004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ángulo 39">
            <a:extLst>
              <a:ext uri="{FF2B5EF4-FFF2-40B4-BE49-F238E27FC236}">
                <a16:creationId xmlns:a16="http://schemas.microsoft.com/office/drawing/2014/main" id="{64ABF127-6CA7-4EAB-B3F4-057B34681B4E}"/>
              </a:ext>
            </a:extLst>
          </p:cNvPr>
          <p:cNvSpPr/>
          <p:nvPr/>
        </p:nvSpPr>
        <p:spPr>
          <a:xfrm>
            <a:off x="5902503" y="6365363"/>
            <a:ext cx="5869497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9F8F8820-E9D9-46F9-B2A5-9D527FD0E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íneas abstractas de color azul oscuro y diseño de fondo de forma.  utilizable para fondo, papel tapiz, pancarta, afiche, folleto, tarjeta,  web, presentación. 5264965 Vector en Vecteezy">
            <a:extLst>
              <a:ext uri="{FF2B5EF4-FFF2-40B4-BE49-F238E27FC236}">
                <a16:creationId xmlns:a16="http://schemas.microsoft.com/office/drawing/2014/main" id="{84CF67D6-6225-4B6E-B5CB-1A339F12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225258" y="-1243849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FORZADO DE TIPOS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1225258" y="1229475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225258" y="1315200"/>
            <a:ext cx="7219688" cy="1219200"/>
          </a:xfrm>
        </p:spPr>
        <p:txBody>
          <a:bodyPr rtlCol="0"/>
          <a:lstStyle/>
          <a:p>
            <a:pPr rtl="0"/>
            <a:r>
              <a:rPr lang="es-ES" dirty="0"/>
              <a:t>Si deseamos forzar el tipo de datos podemos usar las siguientes funciones: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6</a:t>
            </a:fld>
            <a:endParaRPr lang="es-ES"/>
          </a:p>
        </p:txBody>
      </p:sp>
      <p:graphicFrame>
        <p:nvGraphicFramePr>
          <p:cNvPr id="18" name="Tabla 15">
            <a:extLst>
              <a:ext uri="{FF2B5EF4-FFF2-40B4-BE49-F238E27FC236}">
                <a16:creationId xmlns:a16="http://schemas.microsoft.com/office/drawing/2014/main" id="{6BF44C28-F4D5-48B7-B7FC-D4A97C8C8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813152"/>
              </p:ext>
            </p:extLst>
          </p:nvPr>
        </p:nvGraphicFramePr>
        <p:xfrm>
          <a:off x="4373587" y="2152912"/>
          <a:ext cx="7153097" cy="37084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4738671">
                  <a:extLst>
                    <a:ext uri="{9D8B030D-6E8A-4147-A177-3AD203B41FA5}">
                      <a16:colId xmlns:a16="http://schemas.microsoft.com/office/drawing/2014/main" val="3418350483"/>
                    </a:ext>
                  </a:extLst>
                </a:gridCol>
                <a:gridCol w="2414426">
                  <a:extLst>
                    <a:ext uri="{9D8B030D-6E8A-4147-A177-3AD203B41FA5}">
                      <a16:colId xmlns:a16="http://schemas.microsoft.com/office/drawing/2014/main" val="108508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Ejemplo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Tipo de dato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1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x = </a:t>
                      </a:r>
                      <a:r>
                        <a:rPr lang="es-ES" sz="1400" b="1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str</a:t>
                      </a:r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("</a:t>
                      </a:r>
                      <a:r>
                        <a:rPr lang="es-ES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Hello</a:t>
                      </a:r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World</a:t>
                      </a:r>
                      <a:r>
                        <a:rPr lang="es-ES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")</a:t>
                      </a:r>
                      <a:endParaRPr lang="es-ES" sz="14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Str</a:t>
                      </a:r>
                      <a:endParaRPr lang="es-ES" sz="14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6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(20)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endParaRPr lang="es-ES" sz="14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2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float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(20.5)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", "banana", 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cherry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"))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007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tuple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", "banana", 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cherry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"))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346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range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(6)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90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dict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="John", 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=36)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dict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168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apple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", "banana", "</a:t>
                      </a: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cherry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"))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set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8240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x = </a:t>
                      </a:r>
                      <a:r>
                        <a:rPr lang="es-ES" sz="14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bool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400" b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bool</a:t>
                      </a:r>
                      <a:endParaRPr lang="es-ES" sz="1400" b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4711335"/>
                  </a:ext>
                </a:extLst>
              </a:tr>
            </a:tbl>
          </a:graphicData>
        </a:graphic>
      </p:graphicFrame>
      <p:pic>
        <p:nvPicPr>
          <p:cNvPr id="19" name="Imagen 18">
            <a:extLst>
              <a:ext uri="{FF2B5EF4-FFF2-40B4-BE49-F238E27FC236}">
                <a16:creationId xmlns:a16="http://schemas.microsoft.com/office/drawing/2014/main" id="{7DEC1D58-4286-4F63-AF12-332455AC8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1" y="317687"/>
            <a:ext cx="1085083" cy="3499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BE083F7-09D7-4D0E-8620-F1E56D65DDC5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AD5BF82-75D7-4E0C-B4D1-C4F1D07C1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658103" y="4567233"/>
            <a:ext cx="5749483" cy="757244"/>
          </a:xfrm>
        </p:spPr>
        <p:txBody>
          <a:bodyPr rtlCol="0"/>
          <a:lstStyle/>
          <a:p>
            <a:pPr rtl="0"/>
            <a:r>
              <a:rPr lang="es-ES" noProof="1"/>
              <a:t>CASTING. </a:t>
            </a:r>
            <a:r>
              <a:rPr lang="es-ES" sz="2000" noProof="1"/>
              <a:t>Reconversión de tipos.</a:t>
            </a:r>
            <a:endParaRPr lang="es-ES" noProof="1"/>
          </a:p>
        </p:txBody>
      </p:sp>
      <p:cxnSp>
        <p:nvCxnSpPr>
          <p:cNvPr id="10" name="Conector recto 9" title="Línea divisoria">
            <a:extLst>
              <a:ext uri="{FF2B5EF4-FFF2-40B4-BE49-F238E27FC236}">
                <a16:creationId xmlns:a16="http://schemas.microsoft.com/office/drawing/2014/main" id="{5F4C8A63-F9E3-41F6-B725-B846F2010334}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822929" cy="1119943"/>
          </a:xfrm>
        </p:spPr>
        <p:txBody>
          <a:bodyPr rtlCol="0"/>
          <a:lstStyle/>
          <a:p>
            <a:pPr marL="0" indent="0">
              <a:buNone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Podemos convertir de un tipo a otro con los métodos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: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 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, 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float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 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y 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 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7</a:t>
            </a:fld>
            <a:endParaRPr lang="es-ES" noProof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FF8AEB-1764-49BA-9B25-4215F9853D8C}"/>
              </a:ext>
            </a:extLst>
          </p:cNvPr>
          <p:cNvSpPr txBox="1"/>
          <p:nvPr/>
        </p:nvSpPr>
        <p:spPr>
          <a:xfrm>
            <a:off x="596703" y="524880"/>
            <a:ext cx="4550167" cy="525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 </a:t>
            </a:r>
            <a:r>
              <a:rPr lang="es-ES" sz="1800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Enteros</a:t>
            </a: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	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x Valdrá 1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2.8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	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y Valdrá 2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"3"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	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z Valdrá 3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 </a:t>
            </a:r>
            <a:r>
              <a:rPr lang="es-ES" sz="1800" u="sng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x Valdrá 1.0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2.8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y Valdrá 2.8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"3"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z Valdrá 3.0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"4.2"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w Valdrá 4.2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 </a:t>
            </a:r>
            <a:r>
              <a:rPr lang="es-ES" sz="20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strings</a:t>
            </a:r>
            <a:r>
              <a:rPr lang="es-E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A52A2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"s1"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x Valdrá 's1'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y Valdrá '2'</a:t>
            </a:r>
            <a:b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= </a:t>
            </a:r>
            <a:r>
              <a:rPr lang="es-ES" sz="1800" dirty="0" err="1">
                <a:solidFill>
                  <a:srgbClr val="0000C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3.0</a:t>
            </a:r>
            <a:r>
              <a:rPr lang="es-E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 </a:t>
            </a:r>
            <a:r>
              <a:rPr lang="es-E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z Valdrá '3.0'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FE6B094-4962-4A86-8315-E7CC3BAB8B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 descr="Cómo cambiar el nombre de una columna en una base de datos MySQL">
            <a:extLst>
              <a:ext uri="{FF2B5EF4-FFF2-40B4-BE49-F238E27FC236}">
                <a16:creationId xmlns:a16="http://schemas.microsoft.com/office/drawing/2014/main" id="{76FB7C82-69C4-416E-BFF5-D7AD9D7B5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-1"/>
            <a:ext cx="6406950" cy="372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2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COMENTARIOS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477231"/>
          </a:xfrm>
        </p:spPr>
        <p:txBody>
          <a:bodyPr rtlCol="0"/>
          <a:lstStyle/>
          <a:p>
            <a:pPr rtl="0"/>
            <a:r>
              <a:rPr lang="es-ES" sz="2400" dirty="0"/>
              <a:t>Comentarios de una línea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34" y="2395937"/>
            <a:ext cx="3009843" cy="306167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400" dirty="0">
                <a:solidFill>
                  <a:srgbClr val="002060"/>
                </a:solidFill>
              </a:rPr>
              <a:t>#Esto es un comentario de una línea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8</a:t>
            </a:fld>
            <a:endParaRPr lang="es-ES"/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FA031A4-ABEA-4152-88C8-334F8B363A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r="6718"/>
          <a:stretch>
            <a:fillRect/>
          </a:stretch>
        </p:blipFill>
        <p:spPr/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25517BD-E75B-43D8-9B4C-758CD0E84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373135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9D03594-7E51-4A89-80AE-4535B2C4D218}"/>
              </a:ext>
            </a:extLst>
          </p:cNvPr>
          <p:cNvSpPr txBox="1">
            <a:spLocks/>
          </p:cNvSpPr>
          <p:nvPr/>
        </p:nvSpPr>
        <p:spPr>
          <a:xfrm>
            <a:off x="547913" y="3816626"/>
            <a:ext cx="3009843" cy="9085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rgbClr val="002060"/>
                </a:solidFill>
              </a:rPr>
              <a:t>"""Y este es un comentario </a:t>
            </a:r>
          </a:p>
          <a:p>
            <a:pPr marL="0" indent="0">
              <a:buNone/>
            </a:pPr>
            <a:r>
              <a:rPr lang="es-ES" sz="1400" dirty="0">
                <a:solidFill>
                  <a:srgbClr val="002060"/>
                </a:solidFill>
              </a:rPr>
              <a:t>de varias líneas"""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0B2D0A8A-96F5-42D6-B168-0C6B260F4A9F}"/>
              </a:ext>
            </a:extLst>
          </p:cNvPr>
          <p:cNvSpPr txBox="1">
            <a:spLocks/>
          </p:cNvSpPr>
          <p:nvPr/>
        </p:nvSpPr>
        <p:spPr>
          <a:xfrm>
            <a:off x="431800" y="2966175"/>
            <a:ext cx="3975100" cy="4772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Comentarios de varias líneas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9762F3D-0587-452B-BC3C-8ABA4629C8A0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FDF6055-FDA6-4688-AA96-1C5F1A0F0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7FA0561-6CA9-4C21-BB08-5F2B4232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3651455"/>
            <a:ext cx="4205225" cy="129794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14B4CE2-8E5F-4686-84C1-AA2927183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050" y="3644168"/>
            <a:ext cx="6969018" cy="1297944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5777"/>
            <a:ext cx="11340000" cy="432000"/>
          </a:xfrm>
        </p:spPr>
        <p:txBody>
          <a:bodyPr rtlCol="0"/>
          <a:lstStyle/>
          <a:p>
            <a:pPr rtl="0"/>
            <a:r>
              <a:rPr lang="es-ES" dirty="0"/>
              <a:t>Entrada/Salida de datos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793280" y="2447637"/>
            <a:ext cx="4122920" cy="735800"/>
          </a:xfrm>
        </p:spPr>
        <p:txBody>
          <a:bodyPr rtlCol="0"/>
          <a:lstStyle/>
          <a:p>
            <a:pPr rtl="0"/>
            <a:r>
              <a:rPr lang="es-ES" dirty="0" err="1"/>
              <a:t>print</a:t>
            </a:r>
            <a:r>
              <a:rPr lang="es-ES" dirty="0"/>
              <a:t>()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830149" y="3925553"/>
            <a:ext cx="4113900" cy="1023846"/>
          </a:xfrm>
        </p:spPr>
        <p:txBody>
          <a:bodyPr rtlCol="0"/>
          <a:lstStyle/>
          <a:p>
            <a:pPr marL="0" indent="0">
              <a:buNone/>
            </a:pPr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En esta ocasión hemos imprimido por pantalla este </a:t>
            </a:r>
            <a:r>
              <a:rPr lang="es-ES" b="0" dirty="0" err="1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76830" y="2427966"/>
            <a:ext cx="4104437" cy="735749"/>
          </a:xfrm>
        </p:spPr>
        <p:txBody>
          <a:bodyPr rtlCol="0"/>
          <a:lstStyle/>
          <a:p>
            <a:pPr rtl="0"/>
            <a:r>
              <a:rPr lang="es-ES" dirty="0"/>
              <a:t>Input()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5031006" y="3911445"/>
            <a:ext cx="6882062" cy="985886"/>
          </a:xfrm>
        </p:spPr>
        <p:txBody>
          <a:bodyPr rtlCol="0"/>
          <a:lstStyle/>
          <a:p>
            <a:pPr marL="0" indent="0">
              <a:buNone/>
            </a:pP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gs_nombreIntroducido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Introduzca su nombre: 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ABDF5"/>
                </a:solidFill>
                <a:effectLst/>
                <a:latin typeface="Consolas" panose="020B0609020204030204" pitchFamily="49" charset="0"/>
              </a:rPr>
              <a:t>)</a:t>
            </a:r>
            <a:endParaRPr lang="es-ES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Bienvenido</a:t>
            </a:r>
            <a:r>
              <a:rPr lang="es-E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s-ES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gs_nombreIntroducido</a:t>
            </a:r>
            <a:r>
              <a:rPr lang="es-ES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9</a:t>
            </a:fld>
            <a:endParaRPr lang="es-ES"/>
          </a:p>
        </p:txBody>
      </p:sp>
      <p:pic>
        <p:nvPicPr>
          <p:cNvPr id="4102" name="Picture 6" descr="Data Entry - MENA Alliances Group Inc.">
            <a:extLst>
              <a:ext uri="{FF2B5EF4-FFF2-40B4-BE49-F238E27FC236}">
                <a16:creationId xmlns:a16="http://schemas.microsoft.com/office/drawing/2014/main" id="{65A9B7F9-0D0B-4038-97DF-4A9E56C7E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991" y="2248332"/>
            <a:ext cx="1123125" cy="1095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4" name="Picture 8" descr="Clean code: principios, ventajas y ejemplos - IONOS">
            <a:extLst>
              <a:ext uri="{FF2B5EF4-FFF2-40B4-BE49-F238E27FC236}">
                <a16:creationId xmlns:a16="http://schemas.microsoft.com/office/drawing/2014/main" id="{D6B28949-931A-446F-82DC-7E31FC8E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32" y="2248332"/>
            <a:ext cx="1102810" cy="1114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0A7A0B60-BB66-4A53-A545-C867C646C59F}"/>
              </a:ext>
            </a:extLst>
          </p:cNvPr>
          <p:cNvCxnSpPr>
            <a:cxnSpLocks/>
          </p:cNvCxnSpPr>
          <p:nvPr/>
        </p:nvCxnSpPr>
        <p:spPr>
          <a:xfrm flipV="1">
            <a:off x="4793986" y="2612034"/>
            <a:ext cx="0" cy="2813317"/>
          </a:xfrm>
          <a:prstGeom prst="line">
            <a:avLst/>
          </a:prstGeom>
          <a:ln w="28575"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5">
            <a:extLst>
              <a:ext uri="{FF2B5EF4-FFF2-40B4-BE49-F238E27FC236}">
                <a16:creationId xmlns:a16="http://schemas.microsoft.com/office/drawing/2014/main" id="{69D3A8C4-5A79-43C9-988F-31183031C9EE}"/>
              </a:ext>
            </a:extLst>
          </p:cNvPr>
          <p:cNvSpPr txBox="1">
            <a:spLocks/>
          </p:cNvSpPr>
          <p:nvPr/>
        </p:nvSpPr>
        <p:spPr>
          <a:xfrm>
            <a:off x="5031006" y="5084123"/>
            <a:ext cx="6882062" cy="684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solidFill>
                  <a:srgbClr val="FF0000"/>
                </a:solidFill>
                <a:latin typeface="Consolas" panose="020B0609020204030204" pitchFamily="49" charset="0"/>
              </a:rPr>
              <a:t>Importante</a:t>
            </a:r>
            <a:r>
              <a:rPr lang="es-ES" dirty="0">
                <a:solidFill>
                  <a:srgbClr val="FF0000"/>
                </a:solidFill>
                <a:latin typeface="Consolas" panose="020B0609020204030204" pitchFamily="49" charset="0"/>
              </a:rPr>
              <a:t>: Todo lo introducido por input() será considerado como </a:t>
            </a:r>
            <a:r>
              <a:rPr lang="es-ES" dirty="0" err="1">
                <a:solidFill>
                  <a:srgbClr val="FF0000"/>
                </a:solidFill>
                <a:latin typeface="Consolas" panose="020B0609020204030204" pitchFamily="49" charset="0"/>
              </a:rPr>
              <a:t>string</a:t>
            </a:r>
            <a:r>
              <a:rPr lang="es-ES" dirty="0">
                <a:solidFill>
                  <a:srgbClr val="FF0000"/>
                </a:solidFill>
                <a:latin typeface="Consolas" panose="020B0609020204030204" pitchFamily="49" charset="0"/>
              </a:rPr>
              <a:t>, aunque sea un número.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4D61DE6-0812-4A53-B655-859A04212041}"/>
              </a:ext>
            </a:extLst>
          </p:cNvPr>
          <p:cNvSpPr/>
          <p:nvPr/>
        </p:nvSpPr>
        <p:spPr>
          <a:xfrm>
            <a:off x="1" y="6365363"/>
            <a:ext cx="11772000" cy="421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E742D1B-45C4-45F1-AB5E-2714E722C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17" y="6365363"/>
            <a:ext cx="1085083" cy="3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02_TF33781529" id="{B1D49CA5-A37F-4481-9498-089364DEF8BB}" vid="{7B5EDC1C-062C-4068-BE08-41B71567A6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promocional de tecnología</Template>
  <TotalTime>5789</TotalTime>
  <Words>2601</Words>
  <Application>Microsoft Office PowerPoint</Application>
  <PresentationFormat>Panorámica</PresentationFormat>
  <Paragraphs>585</Paragraphs>
  <Slides>49</Slides>
  <Notes>43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49</vt:i4>
      </vt:variant>
    </vt:vector>
  </HeadingPairs>
  <TitlesOfParts>
    <vt:vector size="59" baseType="lpstr">
      <vt:lpstr>Arial</vt:lpstr>
      <vt:lpstr>Arial Black</vt:lpstr>
      <vt:lpstr>Calibri</vt:lpstr>
      <vt:lpstr>Consolas</vt:lpstr>
      <vt:lpstr>Onuava</vt:lpstr>
      <vt:lpstr>Source Sans Pro</vt:lpstr>
      <vt:lpstr>Tahoma</vt:lpstr>
      <vt:lpstr>Times New Roman</vt:lpstr>
      <vt:lpstr>Verdana</vt:lpstr>
      <vt:lpstr>Tema de Office</vt:lpstr>
      <vt:lpstr>Presentación de PowerPoint</vt:lpstr>
      <vt:lpstr>Páginas de referencia.</vt:lpstr>
      <vt:lpstr>Páginas de referencia.</vt:lpstr>
      <vt:lpstr>Variable</vt:lpstr>
      <vt:lpstr>Declaración</vt:lpstr>
      <vt:lpstr>FORZADO DE TIPOS</vt:lpstr>
      <vt:lpstr>CASTING. Reconversión de tipos.</vt:lpstr>
      <vt:lpstr>COMENTARIOS</vt:lpstr>
      <vt:lpstr>Entrada/Salida de datos</vt:lpstr>
      <vt:lpstr>Objetos mutables e inmutables</vt:lpstr>
      <vt:lpstr>Cuando una variable apunta a otra</vt:lpstr>
      <vt:lpstr>Objeto inmutable</vt:lpstr>
      <vt:lpstr>Métodos de los strings</vt:lpstr>
      <vt:lpstr>Extraer caracteres</vt:lpstr>
      <vt:lpstr>Índices negativos</vt:lpstr>
      <vt:lpstr>Longitud de la cadena</vt:lpstr>
      <vt:lpstr>Presentación de PowerPoint</vt:lpstr>
      <vt:lpstr>Módulo o resto de la división</vt:lpstr>
      <vt:lpstr>Colecciones</vt:lpstr>
      <vt:lpstr>MODIFICADORES DEL FLUJO DE EJECUCIÓN</vt:lpstr>
      <vt:lpstr>FLUJO DE EJECUCIÓN LINEAL</vt:lpstr>
      <vt:lpstr>FLUJO DE EJECUCIÓN. CONDICIONALES.</vt:lpstr>
      <vt:lpstr>CONDICIONALES</vt:lpstr>
      <vt:lpstr>If…elif…else</vt:lpstr>
      <vt:lpstr>FLUJO DE EJECUCIÓN. CONDICIONALES.</vt:lpstr>
      <vt:lpstr>OPERADOR TERNARIO</vt:lpstr>
      <vt:lpstr>BUCLES</vt:lpstr>
      <vt:lpstr>for</vt:lpstr>
      <vt:lpstr>While</vt:lpstr>
      <vt:lpstr>FLUJO DE EJECUCIÓN. CONDICIONALES.</vt:lpstr>
      <vt:lpstr>FUNCIONES</vt:lpstr>
      <vt:lpstr>Presentación de PowerPoint</vt:lpstr>
      <vt:lpstr>FUNCIONES PREDEFINIDAS</vt:lpstr>
      <vt:lpstr>Funciones sin parámetros</vt:lpstr>
      <vt:lpstr>Funciones con parámetros</vt:lpstr>
      <vt:lpstr>ÁMBITO DE UNA VARIABLE</vt:lpstr>
      <vt:lpstr>MÓDULOS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Interrumpir el panorama de compra en línea</dc:title>
  <dc:creator>Angel García Lupiañez</dc:creator>
  <cp:lastModifiedBy>Angel García Lupiáñez</cp:lastModifiedBy>
  <cp:revision>102</cp:revision>
  <dcterms:created xsi:type="dcterms:W3CDTF">2021-04-15T11:55:01Z</dcterms:created>
  <dcterms:modified xsi:type="dcterms:W3CDTF">2023-07-20T15:12:08Z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2018-08-01T18:58:27.2090037Z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